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
  </p:notesMasterIdLst>
  <p:sldIdLst>
    <p:sldId id="268" r:id="rId2"/>
    <p:sldId id="284" r:id="rId3"/>
    <p:sldId id="313" r:id="rId4"/>
    <p:sldId id="314" r:id="rId5"/>
    <p:sldId id="312" r:id="rId6"/>
    <p:sldId id="277" r:id="rId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0807"/>
    <a:srgbClr val="C0167A"/>
    <a:srgbClr val="9C968E"/>
    <a:srgbClr val="706259"/>
    <a:srgbClr val="726963"/>
    <a:srgbClr val="352E28"/>
    <a:srgbClr val="4A403A"/>
    <a:srgbClr val="D4CEC3"/>
    <a:srgbClr val="71286F"/>
    <a:srgbClr val="6629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66E6BC-AB34-4983-9B6E-012610A33F27}" v="45" dt="2023-03-20T13:11:58.8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944" autoAdjust="0"/>
  </p:normalViewPr>
  <p:slideViewPr>
    <p:cSldViewPr snapToGrid="0" snapToObjects="1">
      <p:cViewPr varScale="1">
        <p:scale>
          <a:sx n="170" d="100"/>
          <a:sy n="170" d="100"/>
        </p:scale>
        <p:origin x="1572" y="132"/>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rtuno, Francisco" userId="d394cb52-73ca-4306-838e-6f8895b2daa2" providerId="ADAL" clId="{AF66E6BC-AB34-4983-9B6E-012610A33F27}"/>
    <pc:docChg chg="undo custSel addSld delSld modSld">
      <pc:chgData name="Ortuno, Francisco" userId="d394cb52-73ca-4306-838e-6f8895b2daa2" providerId="ADAL" clId="{AF66E6BC-AB34-4983-9B6E-012610A33F27}" dt="2023-03-20T13:12:43.094" v="563" actId="20577"/>
      <pc:docMkLst>
        <pc:docMk/>
      </pc:docMkLst>
      <pc:sldChg chg="modSp del mod">
        <pc:chgData name="Ortuno, Francisco" userId="d394cb52-73ca-4306-838e-6f8895b2daa2" providerId="ADAL" clId="{AF66E6BC-AB34-4983-9B6E-012610A33F27}" dt="2023-03-20T12:56:17.416" v="29" actId="47"/>
        <pc:sldMkLst>
          <pc:docMk/>
          <pc:sldMk cId="553458748" sldId="266"/>
        </pc:sldMkLst>
        <pc:spChg chg="mod">
          <ac:chgData name="Ortuno, Francisco" userId="d394cb52-73ca-4306-838e-6f8895b2daa2" providerId="ADAL" clId="{AF66E6BC-AB34-4983-9B6E-012610A33F27}" dt="2023-03-20T12:55:27.179" v="27" actId="20577"/>
          <ac:spMkLst>
            <pc:docMk/>
            <pc:sldMk cId="553458748" sldId="266"/>
            <ac:spMk id="5" creationId="{D992C0BA-897E-7449-87B1-B5C0D9C5B5D1}"/>
          </ac:spMkLst>
        </pc:spChg>
      </pc:sldChg>
      <pc:sldChg chg="modSp mod">
        <pc:chgData name="Ortuno, Francisco" userId="d394cb52-73ca-4306-838e-6f8895b2daa2" providerId="ADAL" clId="{AF66E6BC-AB34-4983-9B6E-012610A33F27}" dt="2023-03-20T12:55:20.618" v="21" actId="20577"/>
        <pc:sldMkLst>
          <pc:docMk/>
          <pc:sldMk cId="3845165999" sldId="268"/>
        </pc:sldMkLst>
        <pc:spChg chg="mod">
          <ac:chgData name="Ortuno, Francisco" userId="d394cb52-73ca-4306-838e-6f8895b2daa2" providerId="ADAL" clId="{AF66E6BC-AB34-4983-9B6E-012610A33F27}" dt="2023-03-20T12:55:20.618" v="21" actId="20577"/>
          <ac:spMkLst>
            <pc:docMk/>
            <pc:sldMk cId="3845165999" sldId="268"/>
            <ac:spMk id="4" creationId="{F32E95A0-0A17-0A46-A057-FF0336CE7AAF}"/>
          </ac:spMkLst>
        </pc:spChg>
      </pc:sldChg>
      <pc:sldChg chg="delSp modSp mod delAnim">
        <pc:chgData name="Ortuno, Francisco" userId="d394cb52-73ca-4306-838e-6f8895b2daa2" providerId="ADAL" clId="{AF66E6BC-AB34-4983-9B6E-012610A33F27}" dt="2023-03-20T13:00:39.381" v="162" actId="113"/>
        <pc:sldMkLst>
          <pc:docMk/>
          <pc:sldMk cId="2480341677" sldId="284"/>
        </pc:sldMkLst>
        <pc:spChg chg="del">
          <ac:chgData name="Ortuno, Francisco" userId="d394cb52-73ca-4306-838e-6f8895b2daa2" providerId="ADAL" clId="{AF66E6BC-AB34-4983-9B6E-012610A33F27}" dt="2023-03-20T12:58:48.295" v="71" actId="478"/>
          <ac:spMkLst>
            <pc:docMk/>
            <pc:sldMk cId="2480341677" sldId="284"/>
            <ac:spMk id="2" creationId="{F046D71E-B1B3-57A0-3DC9-F66C7413167F}"/>
          </ac:spMkLst>
        </pc:spChg>
        <pc:spChg chg="mod">
          <ac:chgData name="Ortuno, Francisco" userId="d394cb52-73ca-4306-838e-6f8895b2daa2" providerId="ADAL" clId="{AF66E6BC-AB34-4983-9B6E-012610A33F27}" dt="2023-03-20T12:55:41.238" v="28"/>
          <ac:spMkLst>
            <pc:docMk/>
            <pc:sldMk cId="2480341677" sldId="284"/>
            <ac:spMk id="4" creationId="{8C09D36C-150F-6443-8B7C-8D1C2FD9DEB0}"/>
          </ac:spMkLst>
        </pc:spChg>
        <pc:spChg chg="mod">
          <ac:chgData name="Ortuno, Francisco" userId="d394cb52-73ca-4306-838e-6f8895b2daa2" providerId="ADAL" clId="{AF66E6BC-AB34-4983-9B6E-012610A33F27}" dt="2023-03-20T13:00:39.381" v="162" actId="113"/>
          <ac:spMkLst>
            <pc:docMk/>
            <pc:sldMk cId="2480341677" sldId="284"/>
            <ac:spMk id="6" creationId="{9B7E94F5-2DF0-754C-8119-E359A6A9CCB5}"/>
          </ac:spMkLst>
        </pc:spChg>
      </pc:sldChg>
      <pc:sldChg chg="del">
        <pc:chgData name="Ortuno, Francisco" userId="d394cb52-73ca-4306-838e-6f8895b2daa2" providerId="ADAL" clId="{AF66E6BC-AB34-4983-9B6E-012610A33F27}" dt="2023-03-20T12:56:27.851" v="39" actId="47"/>
        <pc:sldMkLst>
          <pc:docMk/>
          <pc:sldMk cId="819235609" sldId="288"/>
        </pc:sldMkLst>
      </pc:sldChg>
      <pc:sldChg chg="del">
        <pc:chgData name="Ortuno, Francisco" userId="d394cb52-73ca-4306-838e-6f8895b2daa2" providerId="ADAL" clId="{AF66E6BC-AB34-4983-9B6E-012610A33F27}" dt="2023-03-20T12:56:19.133" v="30" actId="47"/>
        <pc:sldMkLst>
          <pc:docMk/>
          <pc:sldMk cId="125369733" sldId="291"/>
        </pc:sldMkLst>
      </pc:sldChg>
      <pc:sldChg chg="del">
        <pc:chgData name="Ortuno, Francisco" userId="d394cb52-73ca-4306-838e-6f8895b2daa2" providerId="ADAL" clId="{AF66E6BC-AB34-4983-9B6E-012610A33F27}" dt="2023-03-20T12:56:20.481" v="31" actId="47"/>
        <pc:sldMkLst>
          <pc:docMk/>
          <pc:sldMk cId="2781060333" sldId="292"/>
        </pc:sldMkLst>
      </pc:sldChg>
      <pc:sldChg chg="del">
        <pc:chgData name="Ortuno, Francisco" userId="d394cb52-73ca-4306-838e-6f8895b2daa2" providerId="ADAL" clId="{AF66E6BC-AB34-4983-9B6E-012610A33F27}" dt="2023-03-20T12:56:21.693" v="32" actId="47"/>
        <pc:sldMkLst>
          <pc:docMk/>
          <pc:sldMk cId="4167113858" sldId="293"/>
        </pc:sldMkLst>
      </pc:sldChg>
      <pc:sldChg chg="del">
        <pc:chgData name="Ortuno, Francisco" userId="d394cb52-73ca-4306-838e-6f8895b2daa2" providerId="ADAL" clId="{AF66E6BC-AB34-4983-9B6E-012610A33F27}" dt="2023-03-20T12:57:35.378" v="66" actId="47"/>
        <pc:sldMkLst>
          <pc:docMk/>
          <pc:sldMk cId="2205581596" sldId="295"/>
        </pc:sldMkLst>
      </pc:sldChg>
      <pc:sldChg chg="del">
        <pc:chgData name="Ortuno, Francisco" userId="d394cb52-73ca-4306-838e-6f8895b2daa2" providerId="ADAL" clId="{AF66E6BC-AB34-4983-9B6E-012610A33F27}" dt="2023-03-20T12:57:33.871" v="65" actId="47"/>
        <pc:sldMkLst>
          <pc:docMk/>
          <pc:sldMk cId="1187266457" sldId="298"/>
        </pc:sldMkLst>
      </pc:sldChg>
      <pc:sldChg chg="del">
        <pc:chgData name="Ortuno, Francisco" userId="d394cb52-73ca-4306-838e-6f8895b2daa2" providerId="ADAL" clId="{AF66E6BC-AB34-4983-9B6E-012610A33F27}" dt="2023-03-20T12:56:23.049" v="33" actId="47"/>
        <pc:sldMkLst>
          <pc:docMk/>
          <pc:sldMk cId="455150085" sldId="299"/>
        </pc:sldMkLst>
      </pc:sldChg>
      <pc:sldChg chg="del">
        <pc:chgData name="Ortuno, Francisco" userId="d394cb52-73ca-4306-838e-6f8895b2daa2" providerId="ADAL" clId="{AF66E6BC-AB34-4983-9B6E-012610A33F27}" dt="2023-03-20T12:56:23.739" v="34" actId="47"/>
        <pc:sldMkLst>
          <pc:docMk/>
          <pc:sldMk cId="614659330" sldId="300"/>
        </pc:sldMkLst>
      </pc:sldChg>
      <pc:sldChg chg="del">
        <pc:chgData name="Ortuno, Francisco" userId="d394cb52-73ca-4306-838e-6f8895b2daa2" providerId="ADAL" clId="{AF66E6BC-AB34-4983-9B6E-012610A33F27}" dt="2023-03-20T12:56:25.193" v="35" actId="47"/>
        <pc:sldMkLst>
          <pc:docMk/>
          <pc:sldMk cId="1823186025" sldId="301"/>
        </pc:sldMkLst>
      </pc:sldChg>
      <pc:sldChg chg="del">
        <pc:chgData name="Ortuno, Francisco" userId="d394cb52-73ca-4306-838e-6f8895b2daa2" providerId="ADAL" clId="{AF66E6BC-AB34-4983-9B6E-012610A33F27}" dt="2023-03-20T12:56:25.819" v="36" actId="47"/>
        <pc:sldMkLst>
          <pc:docMk/>
          <pc:sldMk cId="836123290" sldId="302"/>
        </pc:sldMkLst>
      </pc:sldChg>
      <pc:sldChg chg="del">
        <pc:chgData name="Ortuno, Francisco" userId="d394cb52-73ca-4306-838e-6f8895b2daa2" providerId="ADAL" clId="{AF66E6BC-AB34-4983-9B6E-012610A33F27}" dt="2023-03-20T12:56:26.437" v="37" actId="47"/>
        <pc:sldMkLst>
          <pc:docMk/>
          <pc:sldMk cId="2982419539" sldId="303"/>
        </pc:sldMkLst>
      </pc:sldChg>
      <pc:sldChg chg="del">
        <pc:chgData name="Ortuno, Francisco" userId="d394cb52-73ca-4306-838e-6f8895b2daa2" providerId="ADAL" clId="{AF66E6BC-AB34-4983-9B6E-012610A33F27}" dt="2023-03-20T12:57:29.584" v="64" actId="47"/>
        <pc:sldMkLst>
          <pc:docMk/>
          <pc:sldMk cId="3762778601" sldId="305"/>
        </pc:sldMkLst>
      </pc:sldChg>
      <pc:sldChg chg="del">
        <pc:chgData name="Ortuno, Francisco" userId="d394cb52-73ca-4306-838e-6f8895b2daa2" providerId="ADAL" clId="{AF66E6BC-AB34-4983-9B6E-012610A33F27}" dt="2023-03-20T12:56:27.118" v="38" actId="47"/>
        <pc:sldMkLst>
          <pc:docMk/>
          <pc:sldMk cId="3679807785" sldId="306"/>
        </pc:sldMkLst>
      </pc:sldChg>
      <pc:sldChg chg="del">
        <pc:chgData name="Ortuno, Francisco" userId="d394cb52-73ca-4306-838e-6f8895b2daa2" providerId="ADAL" clId="{AF66E6BC-AB34-4983-9B6E-012610A33F27}" dt="2023-03-20T12:56:28.562" v="40" actId="47"/>
        <pc:sldMkLst>
          <pc:docMk/>
          <pc:sldMk cId="4116896750" sldId="309"/>
        </pc:sldMkLst>
      </pc:sldChg>
      <pc:sldChg chg="del">
        <pc:chgData name="Ortuno, Francisco" userId="d394cb52-73ca-4306-838e-6f8895b2daa2" providerId="ADAL" clId="{AF66E6BC-AB34-4983-9B6E-012610A33F27}" dt="2023-03-20T12:56:29.292" v="41" actId="47"/>
        <pc:sldMkLst>
          <pc:docMk/>
          <pc:sldMk cId="3815029810" sldId="310"/>
        </pc:sldMkLst>
      </pc:sldChg>
      <pc:sldChg chg="del">
        <pc:chgData name="Ortuno, Francisco" userId="d394cb52-73ca-4306-838e-6f8895b2daa2" providerId="ADAL" clId="{AF66E6BC-AB34-4983-9B6E-012610A33F27}" dt="2023-03-20T12:56:30.572" v="42" actId="47"/>
        <pc:sldMkLst>
          <pc:docMk/>
          <pc:sldMk cId="2325343606" sldId="311"/>
        </pc:sldMkLst>
      </pc:sldChg>
      <pc:sldChg chg="addSp modSp mod">
        <pc:chgData name="Ortuno, Francisco" userId="d394cb52-73ca-4306-838e-6f8895b2daa2" providerId="ADAL" clId="{AF66E6BC-AB34-4983-9B6E-012610A33F27}" dt="2023-03-20T12:59:42.178" v="87" actId="20577"/>
        <pc:sldMkLst>
          <pc:docMk/>
          <pc:sldMk cId="2424794862" sldId="312"/>
        </pc:sldMkLst>
        <pc:spChg chg="add mod">
          <ac:chgData name="Ortuno, Francisco" userId="d394cb52-73ca-4306-838e-6f8895b2daa2" providerId="ADAL" clId="{AF66E6BC-AB34-4983-9B6E-012610A33F27}" dt="2023-03-20T12:57:23.340" v="63" actId="1076"/>
          <ac:spMkLst>
            <pc:docMk/>
            <pc:sldMk cId="2424794862" sldId="312"/>
            <ac:spMk id="2" creationId="{E5180212-0C21-3E7B-9A6F-C3A5010B68C6}"/>
          </ac:spMkLst>
        </pc:spChg>
        <pc:spChg chg="mod">
          <ac:chgData name="Ortuno, Francisco" userId="d394cb52-73ca-4306-838e-6f8895b2daa2" providerId="ADAL" clId="{AF66E6BC-AB34-4983-9B6E-012610A33F27}" dt="2023-03-20T12:59:42.178" v="87" actId="20577"/>
          <ac:spMkLst>
            <pc:docMk/>
            <pc:sldMk cId="2424794862" sldId="312"/>
            <ac:spMk id="4" creationId="{8C09D36C-150F-6443-8B7C-8D1C2FD9DEB0}"/>
          </ac:spMkLst>
        </pc:spChg>
        <pc:spChg chg="mod">
          <ac:chgData name="Ortuno, Francisco" userId="d394cb52-73ca-4306-838e-6f8895b2daa2" providerId="ADAL" clId="{AF66E6BC-AB34-4983-9B6E-012610A33F27}" dt="2023-03-20T12:56:40.162" v="56" actId="14100"/>
          <ac:spMkLst>
            <pc:docMk/>
            <pc:sldMk cId="2424794862" sldId="312"/>
            <ac:spMk id="6" creationId="{DB03DAF8-3F4F-45FB-87A8-3F0D9EE38823}"/>
          </ac:spMkLst>
        </pc:spChg>
      </pc:sldChg>
      <pc:sldChg chg="addSp delSp modSp add mod">
        <pc:chgData name="Ortuno, Francisco" userId="d394cb52-73ca-4306-838e-6f8895b2daa2" providerId="ADAL" clId="{AF66E6BC-AB34-4983-9B6E-012610A33F27}" dt="2023-03-20T13:12:43.094" v="563" actId="20577"/>
        <pc:sldMkLst>
          <pc:docMk/>
          <pc:sldMk cId="2841387981" sldId="313"/>
        </pc:sldMkLst>
        <pc:spChg chg="add del mod">
          <ac:chgData name="Ortuno, Francisco" userId="d394cb52-73ca-4306-838e-6f8895b2daa2" providerId="ADAL" clId="{AF66E6BC-AB34-4983-9B6E-012610A33F27}" dt="2023-03-20T13:01:07.317" v="189" actId="478"/>
          <ac:spMkLst>
            <pc:docMk/>
            <pc:sldMk cId="2841387981" sldId="313"/>
            <ac:spMk id="3" creationId="{9C1C874D-2CD4-E25E-F980-72779894D817}"/>
          </ac:spMkLst>
        </pc:spChg>
        <pc:spChg chg="mod">
          <ac:chgData name="Ortuno, Francisco" userId="d394cb52-73ca-4306-838e-6f8895b2daa2" providerId="ADAL" clId="{AF66E6BC-AB34-4983-9B6E-012610A33F27}" dt="2023-03-20T13:12:43.094" v="563" actId="20577"/>
          <ac:spMkLst>
            <pc:docMk/>
            <pc:sldMk cId="2841387981" sldId="313"/>
            <ac:spMk id="4" creationId="{8C09D36C-150F-6443-8B7C-8D1C2FD9DEB0}"/>
          </ac:spMkLst>
        </pc:spChg>
        <pc:spChg chg="add mod">
          <ac:chgData name="Ortuno, Francisco" userId="d394cb52-73ca-4306-838e-6f8895b2daa2" providerId="ADAL" clId="{AF66E6BC-AB34-4983-9B6E-012610A33F27}" dt="2023-03-20T13:06:37.568" v="271" actId="1076"/>
          <ac:spMkLst>
            <pc:docMk/>
            <pc:sldMk cId="2841387981" sldId="313"/>
            <ac:spMk id="5" creationId="{8F2232BE-6176-E977-1AEE-665652C0226E}"/>
          </ac:spMkLst>
        </pc:spChg>
        <pc:spChg chg="del">
          <ac:chgData name="Ortuno, Francisco" userId="d394cb52-73ca-4306-838e-6f8895b2daa2" providerId="ADAL" clId="{AF66E6BC-AB34-4983-9B6E-012610A33F27}" dt="2023-03-20T13:01:04.832" v="188" actId="478"/>
          <ac:spMkLst>
            <pc:docMk/>
            <pc:sldMk cId="2841387981" sldId="313"/>
            <ac:spMk id="6" creationId="{9B7E94F5-2DF0-754C-8119-E359A6A9CCB5}"/>
          </ac:spMkLst>
        </pc:spChg>
        <pc:spChg chg="add mod">
          <ac:chgData name="Ortuno, Francisco" userId="d394cb52-73ca-4306-838e-6f8895b2daa2" providerId="ADAL" clId="{AF66E6BC-AB34-4983-9B6E-012610A33F27}" dt="2023-03-20T13:07:43.206" v="310"/>
          <ac:spMkLst>
            <pc:docMk/>
            <pc:sldMk cId="2841387981" sldId="313"/>
            <ac:spMk id="7" creationId="{8FE61389-D2CA-BB27-996C-CE01F0DFB734}"/>
          </ac:spMkLst>
        </pc:spChg>
        <pc:spChg chg="add mod">
          <ac:chgData name="Ortuno, Francisco" userId="d394cb52-73ca-4306-838e-6f8895b2daa2" providerId="ADAL" clId="{AF66E6BC-AB34-4983-9B6E-012610A33F27}" dt="2023-03-20T13:11:11.117" v="473" actId="207"/>
          <ac:spMkLst>
            <pc:docMk/>
            <pc:sldMk cId="2841387981" sldId="313"/>
            <ac:spMk id="8" creationId="{CE695F7E-92CF-12A8-72AB-A13260342D61}"/>
          </ac:spMkLst>
        </pc:spChg>
        <pc:spChg chg="add del mod">
          <ac:chgData name="Ortuno, Francisco" userId="d394cb52-73ca-4306-838e-6f8895b2daa2" providerId="ADAL" clId="{AF66E6BC-AB34-4983-9B6E-012610A33F27}" dt="2023-03-20T13:07:53.691" v="324"/>
          <ac:spMkLst>
            <pc:docMk/>
            <pc:sldMk cId="2841387981" sldId="313"/>
            <ac:spMk id="9" creationId="{E4D252BE-8D83-328D-E87E-A2D4E60AA7CA}"/>
          </ac:spMkLst>
        </pc:spChg>
        <pc:spChg chg="add mod">
          <ac:chgData name="Ortuno, Francisco" userId="d394cb52-73ca-4306-838e-6f8895b2daa2" providerId="ADAL" clId="{AF66E6BC-AB34-4983-9B6E-012610A33F27}" dt="2023-03-20T13:11:06.670" v="472" actId="207"/>
          <ac:spMkLst>
            <pc:docMk/>
            <pc:sldMk cId="2841387981" sldId="313"/>
            <ac:spMk id="10" creationId="{4BFB8353-851E-E0F1-2E2B-1404E4ACBD5E}"/>
          </ac:spMkLst>
        </pc:spChg>
        <pc:spChg chg="add del mod">
          <ac:chgData name="Ortuno, Francisco" userId="d394cb52-73ca-4306-838e-6f8895b2daa2" providerId="ADAL" clId="{AF66E6BC-AB34-4983-9B6E-012610A33F27}" dt="2023-03-20T13:08:45.572" v="372"/>
          <ac:spMkLst>
            <pc:docMk/>
            <pc:sldMk cId="2841387981" sldId="313"/>
            <ac:spMk id="11" creationId="{DC0A11FA-75A8-7106-58E9-781049198D1F}"/>
          </ac:spMkLst>
        </pc:spChg>
        <pc:spChg chg="add mod">
          <ac:chgData name="Ortuno, Francisco" userId="d394cb52-73ca-4306-838e-6f8895b2daa2" providerId="ADAL" clId="{AF66E6BC-AB34-4983-9B6E-012610A33F27}" dt="2023-03-20T13:11:00.014" v="469" actId="207"/>
          <ac:spMkLst>
            <pc:docMk/>
            <pc:sldMk cId="2841387981" sldId="313"/>
            <ac:spMk id="12" creationId="{51BBEA7B-D3A3-29CA-B570-F4AAA6BC1CB3}"/>
          </ac:spMkLst>
        </pc:spChg>
        <pc:spChg chg="add mod">
          <ac:chgData name="Ortuno, Francisco" userId="d394cb52-73ca-4306-838e-6f8895b2daa2" providerId="ADAL" clId="{AF66E6BC-AB34-4983-9B6E-012610A33F27}" dt="2023-03-20T13:10:55.193" v="467" actId="207"/>
          <ac:spMkLst>
            <pc:docMk/>
            <pc:sldMk cId="2841387981" sldId="313"/>
            <ac:spMk id="13" creationId="{4E2C29A0-C836-EE52-08BB-506499F409C2}"/>
          </ac:spMkLst>
        </pc:spChg>
        <pc:picChg chg="add mod">
          <ac:chgData name="Ortuno, Francisco" userId="d394cb52-73ca-4306-838e-6f8895b2daa2" providerId="ADAL" clId="{AF66E6BC-AB34-4983-9B6E-012610A33F27}" dt="2023-03-20T13:04:43.509" v="215" actId="1076"/>
          <ac:picMkLst>
            <pc:docMk/>
            <pc:sldMk cId="2841387981" sldId="313"/>
            <ac:picMk id="1026" creationId="{E2BCAB18-39B0-D975-ECB7-7E40BC9CAC2D}"/>
          </ac:picMkLst>
        </pc:picChg>
        <pc:picChg chg="add mod">
          <ac:chgData name="Ortuno, Francisco" userId="d394cb52-73ca-4306-838e-6f8895b2daa2" providerId="ADAL" clId="{AF66E6BC-AB34-4983-9B6E-012610A33F27}" dt="2023-03-20T13:04:45.402" v="216" actId="1076"/>
          <ac:picMkLst>
            <pc:docMk/>
            <pc:sldMk cId="2841387981" sldId="313"/>
            <ac:picMk id="1028" creationId="{D79BE305-68F9-30D4-6367-E0C3DA0B3EC8}"/>
          </ac:picMkLst>
        </pc:picChg>
        <pc:picChg chg="add mod">
          <ac:chgData name="Ortuno, Francisco" userId="d394cb52-73ca-4306-838e-6f8895b2daa2" providerId="ADAL" clId="{AF66E6BC-AB34-4983-9B6E-012610A33F27}" dt="2023-03-20T13:04:46.703" v="217" actId="1076"/>
          <ac:picMkLst>
            <pc:docMk/>
            <pc:sldMk cId="2841387981" sldId="313"/>
            <ac:picMk id="1030" creationId="{4647F39A-F223-0D8E-F73F-FB5421BF54AA}"/>
          </ac:picMkLst>
        </pc:picChg>
        <pc:picChg chg="add mod">
          <ac:chgData name="Ortuno, Francisco" userId="d394cb52-73ca-4306-838e-6f8895b2daa2" providerId="ADAL" clId="{AF66E6BC-AB34-4983-9B6E-012610A33F27}" dt="2023-03-20T13:04:48.204" v="218" actId="1076"/>
          <ac:picMkLst>
            <pc:docMk/>
            <pc:sldMk cId="2841387981" sldId="313"/>
            <ac:picMk id="1032" creationId="{C050642D-CABD-5D93-AE40-D59F6025BF70}"/>
          </ac:picMkLst>
        </pc:picChg>
        <pc:picChg chg="add mod">
          <ac:chgData name="Ortuno, Francisco" userId="d394cb52-73ca-4306-838e-6f8895b2daa2" providerId="ADAL" clId="{AF66E6BC-AB34-4983-9B6E-012610A33F27}" dt="2023-03-20T13:04:50.068" v="219" actId="1076"/>
          <ac:picMkLst>
            <pc:docMk/>
            <pc:sldMk cId="2841387981" sldId="313"/>
            <ac:picMk id="1034" creationId="{7732D65C-AB65-40CE-3EFF-ACB71A789F79}"/>
          </ac:picMkLst>
        </pc:picChg>
        <pc:picChg chg="add del mod">
          <ac:chgData name="Ortuno, Francisco" userId="d394cb52-73ca-4306-838e-6f8895b2daa2" providerId="ADAL" clId="{AF66E6BC-AB34-4983-9B6E-012610A33F27}" dt="2023-03-20T13:04:31.962" v="212"/>
          <ac:picMkLst>
            <pc:docMk/>
            <pc:sldMk cId="2841387981" sldId="313"/>
            <ac:picMk id="1036" creationId="{A6FC2AF5-C1F9-2819-F4C7-16B47C3BB96E}"/>
          </ac:picMkLst>
        </pc:picChg>
        <pc:picChg chg="add mod">
          <ac:chgData name="Ortuno, Francisco" userId="d394cb52-73ca-4306-838e-6f8895b2daa2" providerId="ADAL" clId="{AF66E6BC-AB34-4983-9B6E-012610A33F27}" dt="2023-03-20T13:04:53.089" v="220" actId="1076"/>
          <ac:picMkLst>
            <pc:docMk/>
            <pc:sldMk cId="2841387981" sldId="313"/>
            <ac:picMk id="1038" creationId="{48B1870F-DFEF-0ABC-72B1-3C4D6CF31AB2}"/>
          </ac:picMkLst>
        </pc:picChg>
      </pc:sldChg>
      <pc:sldChg chg="addSp delSp modSp add mod">
        <pc:chgData name="Ortuno, Francisco" userId="d394cb52-73ca-4306-838e-6f8895b2daa2" providerId="ADAL" clId="{AF66E6BC-AB34-4983-9B6E-012610A33F27}" dt="2023-03-20T13:12:18.133" v="545" actId="20577"/>
        <pc:sldMkLst>
          <pc:docMk/>
          <pc:sldMk cId="2299422808" sldId="314"/>
        </pc:sldMkLst>
        <pc:spChg chg="mod">
          <ac:chgData name="Ortuno, Francisco" userId="d394cb52-73ca-4306-838e-6f8895b2daa2" providerId="ADAL" clId="{AF66E6BC-AB34-4983-9B6E-012610A33F27}" dt="2023-03-20T13:12:18.133" v="545" actId="20577"/>
          <ac:spMkLst>
            <pc:docMk/>
            <pc:sldMk cId="2299422808" sldId="314"/>
            <ac:spMk id="4" creationId="{8C09D36C-150F-6443-8B7C-8D1C2FD9DEB0}"/>
          </ac:spMkLst>
        </pc:spChg>
        <pc:spChg chg="del">
          <ac:chgData name="Ortuno, Francisco" userId="d394cb52-73ca-4306-838e-6f8895b2daa2" providerId="ADAL" clId="{AF66E6BC-AB34-4983-9B6E-012610A33F27}" dt="2023-03-20T13:11:32.150" v="502" actId="478"/>
          <ac:spMkLst>
            <pc:docMk/>
            <pc:sldMk cId="2299422808" sldId="314"/>
            <ac:spMk id="5" creationId="{8F2232BE-6176-E977-1AEE-665652C0226E}"/>
          </ac:spMkLst>
        </pc:spChg>
        <pc:spChg chg="del">
          <ac:chgData name="Ortuno, Francisco" userId="d394cb52-73ca-4306-838e-6f8895b2daa2" providerId="ADAL" clId="{AF66E6BC-AB34-4983-9B6E-012610A33F27}" dt="2023-03-20T13:11:32.150" v="502" actId="478"/>
          <ac:spMkLst>
            <pc:docMk/>
            <pc:sldMk cId="2299422808" sldId="314"/>
            <ac:spMk id="7" creationId="{8FE61389-D2CA-BB27-996C-CE01F0DFB734}"/>
          </ac:spMkLst>
        </pc:spChg>
        <pc:spChg chg="del">
          <ac:chgData name="Ortuno, Francisco" userId="d394cb52-73ca-4306-838e-6f8895b2daa2" providerId="ADAL" clId="{AF66E6BC-AB34-4983-9B6E-012610A33F27}" dt="2023-03-20T13:11:32.150" v="502" actId="478"/>
          <ac:spMkLst>
            <pc:docMk/>
            <pc:sldMk cId="2299422808" sldId="314"/>
            <ac:spMk id="8" creationId="{CE695F7E-92CF-12A8-72AB-A13260342D61}"/>
          </ac:spMkLst>
        </pc:spChg>
        <pc:spChg chg="del">
          <ac:chgData name="Ortuno, Francisco" userId="d394cb52-73ca-4306-838e-6f8895b2daa2" providerId="ADAL" clId="{AF66E6BC-AB34-4983-9B6E-012610A33F27}" dt="2023-03-20T13:11:32.150" v="502" actId="478"/>
          <ac:spMkLst>
            <pc:docMk/>
            <pc:sldMk cId="2299422808" sldId="314"/>
            <ac:spMk id="10" creationId="{4BFB8353-851E-E0F1-2E2B-1404E4ACBD5E}"/>
          </ac:spMkLst>
        </pc:spChg>
        <pc:spChg chg="del">
          <ac:chgData name="Ortuno, Francisco" userId="d394cb52-73ca-4306-838e-6f8895b2daa2" providerId="ADAL" clId="{AF66E6BC-AB34-4983-9B6E-012610A33F27}" dt="2023-03-20T13:11:32.150" v="502" actId="478"/>
          <ac:spMkLst>
            <pc:docMk/>
            <pc:sldMk cId="2299422808" sldId="314"/>
            <ac:spMk id="12" creationId="{51BBEA7B-D3A3-29CA-B570-F4AAA6BC1CB3}"/>
          </ac:spMkLst>
        </pc:spChg>
        <pc:spChg chg="del">
          <ac:chgData name="Ortuno, Francisco" userId="d394cb52-73ca-4306-838e-6f8895b2daa2" providerId="ADAL" clId="{AF66E6BC-AB34-4983-9B6E-012610A33F27}" dt="2023-03-20T13:11:32.150" v="502" actId="478"/>
          <ac:spMkLst>
            <pc:docMk/>
            <pc:sldMk cId="2299422808" sldId="314"/>
            <ac:spMk id="13" creationId="{4E2C29A0-C836-EE52-08BB-506499F409C2}"/>
          </ac:spMkLst>
        </pc:spChg>
        <pc:picChg chg="add mod">
          <ac:chgData name="Ortuno, Francisco" userId="d394cb52-73ca-4306-838e-6f8895b2daa2" providerId="ADAL" clId="{AF66E6BC-AB34-4983-9B6E-012610A33F27}" dt="2023-03-20T13:12:03.755" v="508" actId="1076"/>
          <ac:picMkLst>
            <pc:docMk/>
            <pc:sldMk cId="2299422808" sldId="314"/>
            <ac:picMk id="3" creationId="{9B2DA8E6-900A-0607-3787-159298BD47D7}"/>
          </ac:picMkLst>
        </pc:picChg>
        <pc:picChg chg="del">
          <ac:chgData name="Ortuno, Francisco" userId="d394cb52-73ca-4306-838e-6f8895b2daa2" providerId="ADAL" clId="{AF66E6BC-AB34-4983-9B6E-012610A33F27}" dt="2023-03-20T13:11:32.150" v="502" actId="478"/>
          <ac:picMkLst>
            <pc:docMk/>
            <pc:sldMk cId="2299422808" sldId="314"/>
            <ac:picMk id="1026" creationId="{E2BCAB18-39B0-D975-ECB7-7E40BC9CAC2D}"/>
          </ac:picMkLst>
        </pc:picChg>
        <pc:picChg chg="del">
          <ac:chgData name="Ortuno, Francisco" userId="d394cb52-73ca-4306-838e-6f8895b2daa2" providerId="ADAL" clId="{AF66E6BC-AB34-4983-9B6E-012610A33F27}" dt="2023-03-20T13:11:32.150" v="502" actId="478"/>
          <ac:picMkLst>
            <pc:docMk/>
            <pc:sldMk cId="2299422808" sldId="314"/>
            <ac:picMk id="1028" creationId="{D79BE305-68F9-30D4-6367-E0C3DA0B3EC8}"/>
          </ac:picMkLst>
        </pc:picChg>
        <pc:picChg chg="del">
          <ac:chgData name="Ortuno, Francisco" userId="d394cb52-73ca-4306-838e-6f8895b2daa2" providerId="ADAL" clId="{AF66E6BC-AB34-4983-9B6E-012610A33F27}" dt="2023-03-20T13:11:34.134" v="503" actId="478"/>
          <ac:picMkLst>
            <pc:docMk/>
            <pc:sldMk cId="2299422808" sldId="314"/>
            <ac:picMk id="1030" creationId="{4647F39A-F223-0D8E-F73F-FB5421BF54AA}"/>
          </ac:picMkLst>
        </pc:picChg>
        <pc:picChg chg="del">
          <ac:chgData name="Ortuno, Francisco" userId="d394cb52-73ca-4306-838e-6f8895b2daa2" providerId="ADAL" clId="{AF66E6BC-AB34-4983-9B6E-012610A33F27}" dt="2023-03-20T13:11:32.150" v="502" actId="478"/>
          <ac:picMkLst>
            <pc:docMk/>
            <pc:sldMk cId="2299422808" sldId="314"/>
            <ac:picMk id="1032" creationId="{C050642D-CABD-5D93-AE40-D59F6025BF70}"/>
          </ac:picMkLst>
        </pc:picChg>
        <pc:picChg chg="del">
          <ac:chgData name="Ortuno, Francisco" userId="d394cb52-73ca-4306-838e-6f8895b2daa2" providerId="ADAL" clId="{AF66E6BC-AB34-4983-9B6E-012610A33F27}" dt="2023-03-20T13:11:32.150" v="502" actId="478"/>
          <ac:picMkLst>
            <pc:docMk/>
            <pc:sldMk cId="2299422808" sldId="314"/>
            <ac:picMk id="1034" creationId="{7732D65C-AB65-40CE-3EFF-ACB71A789F79}"/>
          </ac:picMkLst>
        </pc:picChg>
        <pc:picChg chg="del">
          <ac:chgData name="Ortuno, Francisco" userId="d394cb52-73ca-4306-838e-6f8895b2daa2" providerId="ADAL" clId="{AF66E6BC-AB34-4983-9B6E-012610A33F27}" dt="2023-03-20T13:11:32.150" v="502" actId="478"/>
          <ac:picMkLst>
            <pc:docMk/>
            <pc:sldMk cId="2299422808" sldId="314"/>
            <ac:picMk id="1038" creationId="{48B1870F-DFEF-0ABC-72B1-3C4D6CF31AB2}"/>
          </ac:picMkLst>
        </pc:picChg>
      </pc:sldChg>
    </pc:docChg>
  </pc:docChgLst>
  <pc:docChgLst>
    <pc:chgData name="Ortuno, Francisco" userId="d394cb52-73ca-4306-838e-6f8895b2daa2" providerId="ADAL" clId="{272411B4-FFB5-4C7D-90EA-637BD2FC4892}"/>
    <pc:docChg chg="undo redo custSel addSld delSld modSld sldOrd">
      <pc:chgData name="Ortuno, Francisco" userId="d394cb52-73ca-4306-838e-6f8895b2daa2" providerId="ADAL" clId="{272411B4-FFB5-4C7D-90EA-637BD2FC4892}" dt="2022-11-23T18:37:44.401" v="3042" actId="2696"/>
      <pc:docMkLst>
        <pc:docMk/>
      </pc:docMkLst>
      <pc:sldChg chg="addSp delSp modSp mod">
        <pc:chgData name="Ortuno, Francisco" userId="d394cb52-73ca-4306-838e-6f8895b2daa2" providerId="ADAL" clId="{272411B4-FFB5-4C7D-90EA-637BD2FC4892}" dt="2022-11-19T11:25:35.717" v="37" actId="478"/>
        <pc:sldMkLst>
          <pc:docMk/>
          <pc:sldMk cId="553458748" sldId="266"/>
        </pc:sldMkLst>
        <pc:spChg chg="add del mod">
          <ac:chgData name="Ortuno, Francisco" userId="d394cb52-73ca-4306-838e-6f8895b2daa2" providerId="ADAL" clId="{272411B4-FFB5-4C7D-90EA-637BD2FC4892}" dt="2022-11-19T11:25:35.717" v="37" actId="478"/>
          <ac:spMkLst>
            <pc:docMk/>
            <pc:sldMk cId="553458748" sldId="266"/>
            <ac:spMk id="3" creationId="{A308439E-B095-2542-6162-E9623F6264FC}"/>
          </ac:spMkLst>
        </pc:spChg>
        <pc:spChg chg="mod">
          <ac:chgData name="Ortuno, Francisco" userId="d394cb52-73ca-4306-838e-6f8895b2daa2" providerId="ADAL" clId="{272411B4-FFB5-4C7D-90EA-637BD2FC4892}" dt="2022-11-19T11:25:29.812" v="35" actId="20577"/>
          <ac:spMkLst>
            <pc:docMk/>
            <pc:sldMk cId="553458748" sldId="266"/>
            <ac:spMk id="5" creationId="{D992C0BA-897E-7449-87B1-B5C0D9C5B5D1}"/>
          </ac:spMkLst>
        </pc:spChg>
        <pc:spChg chg="del">
          <ac:chgData name="Ortuno, Francisco" userId="d394cb52-73ca-4306-838e-6f8895b2daa2" providerId="ADAL" clId="{272411B4-FFB5-4C7D-90EA-637BD2FC4892}" dt="2022-11-19T11:25:33.155" v="36" actId="478"/>
          <ac:spMkLst>
            <pc:docMk/>
            <pc:sldMk cId="553458748" sldId="266"/>
            <ac:spMk id="7" creationId="{6E2FB2D9-3D18-E547-83AD-B6870F6170C7}"/>
          </ac:spMkLst>
        </pc:spChg>
      </pc:sldChg>
      <pc:sldChg chg="modSp mod">
        <pc:chgData name="Ortuno, Francisco" userId="d394cb52-73ca-4306-838e-6f8895b2daa2" providerId="ADAL" clId="{272411B4-FFB5-4C7D-90EA-637BD2FC4892}" dt="2022-11-19T11:25:00.004" v="19" actId="20577"/>
        <pc:sldMkLst>
          <pc:docMk/>
          <pc:sldMk cId="3845165999" sldId="268"/>
        </pc:sldMkLst>
        <pc:spChg chg="mod">
          <ac:chgData name="Ortuno, Francisco" userId="d394cb52-73ca-4306-838e-6f8895b2daa2" providerId="ADAL" clId="{272411B4-FFB5-4C7D-90EA-637BD2FC4892}" dt="2022-11-19T11:25:00.004" v="19" actId="20577"/>
          <ac:spMkLst>
            <pc:docMk/>
            <pc:sldMk cId="3845165999" sldId="268"/>
            <ac:spMk id="4" creationId="{F32E95A0-0A17-0A46-A057-FF0336CE7AAF}"/>
          </ac:spMkLst>
        </pc:spChg>
      </pc:sldChg>
      <pc:sldChg chg="del">
        <pc:chgData name="Ortuno, Francisco" userId="d394cb52-73ca-4306-838e-6f8895b2daa2" providerId="ADAL" clId="{272411B4-FFB5-4C7D-90EA-637BD2FC4892}" dt="2022-11-23T18:37:05.567" v="3040" actId="2696"/>
        <pc:sldMkLst>
          <pc:docMk/>
          <pc:sldMk cId="1021322400" sldId="269"/>
        </pc:sldMkLst>
      </pc:sldChg>
      <pc:sldChg chg="del">
        <pc:chgData name="Ortuno, Francisco" userId="d394cb52-73ca-4306-838e-6f8895b2daa2" providerId="ADAL" clId="{272411B4-FFB5-4C7D-90EA-637BD2FC4892}" dt="2022-11-23T18:37:05.567" v="3040" actId="2696"/>
        <pc:sldMkLst>
          <pc:docMk/>
          <pc:sldMk cId="525491736" sldId="274"/>
        </pc:sldMkLst>
      </pc:sldChg>
      <pc:sldChg chg="del">
        <pc:chgData name="Ortuno, Francisco" userId="d394cb52-73ca-4306-838e-6f8895b2daa2" providerId="ADAL" clId="{272411B4-FFB5-4C7D-90EA-637BD2FC4892}" dt="2022-11-23T18:37:05.567" v="3040" actId="2696"/>
        <pc:sldMkLst>
          <pc:docMk/>
          <pc:sldMk cId="4112790578" sldId="275"/>
        </pc:sldMkLst>
      </pc:sldChg>
      <pc:sldChg chg="del">
        <pc:chgData name="Ortuno, Francisco" userId="d394cb52-73ca-4306-838e-6f8895b2daa2" providerId="ADAL" clId="{272411B4-FFB5-4C7D-90EA-637BD2FC4892}" dt="2022-11-23T18:37:05.567" v="3040" actId="2696"/>
        <pc:sldMkLst>
          <pc:docMk/>
          <pc:sldMk cId="4242279546" sldId="276"/>
        </pc:sldMkLst>
      </pc:sldChg>
      <pc:sldChg chg="modSp mod ord">
        <pc:chgData name="Ortuno, Francisco" userId="d394cb52-73ca-4306-838e-6f8895b2daa2" providerId="ADAL" clId="{272411B4-FFB5-4C7D-90EA-637BD2FC4892}" dt="2022-11-23T18:36:13.709" v="3022" actId="20577"/>
        <pc:sldMkLst>
          <pc:docMk/>
          <pc:sldMk cId="1187399564" sldId="277"/>
        </pc:sldMkLst>
        <pc:spChg chg="mod">
          <ac:chgData name="Ortuno, Francisco" userId="d394cb52-73ca-4306-838e-6f8895b2daa2" providerId="ADAL" clId="{272411B4-FFB5-4C7D-90EA-637BD2FC4892}" dt="2022-11-23T18:36:04.199" v="2998" actId="20577"/>
          <ac:spMkLst>
            <pc:docMk/>
            <pc:sldMk cId="1187399564" sldId="277"/>
            <ac:spMk id="4" creationId="{62592AF8-086B-6244-BB7A-1845910F6256}"/>
          </ac:spMkLst>
        </pc:spChg>
        <pc:spChg chg="mod">
          <ac:chgData name="Ortuno, Francisco" userId="d394cb52-73ca-4306-838e-6f8895b2daa2" providerId="ADAL" clId="{272411B4-FFB5-4C7D-90EA-637BD2FC4892}" dt="2022-11-23T18:36:13.709" v="3022" actId="20577"/>
          <ac:spMkLst>
            <pc:docMk/>
            <pc:sldMk cId="1187399564" sldId="277"/>
            <ac:spMk id="5" creationId="{614989E8-E8E2-EF43-A635-BE82BC6BF0A5}"/>
          </ac:spMkLst>
        </pc:spChg>
      </pc:sldChg>
      <pc:sldChg chg="del">
        <pc:chgData name="Ortuno, Francisco" userId="d394cb52-73ca-4306-838e-6f8895b2daa2" providerId="ADAL" clId="{272411B4-FFB5-4C7D-90EA-637BD2FC4892}" dt="2022-11-23T18:37:05.567" v="3040" actId="2696"/>
        <pc:sldMkLst>
          <pc:docMk/>
          <pc:sldMk cId="501402720" sldId="278"/>
        </pc:sldMkLst>
      </pc:sldChg>
      <pc:sldChg chg="del">
        <pc:chgData name="Ortuno, Francisco" userId="d394cb52-73ca-4306-838e-6f8895b2daa2" providerId="ADAL" clId="{272411B4-FFB5-4C7D-90EA-637BD2FC4892}" dt="2022-11-23T18:37:05.567" v="3040" actId="2696"/>
        <pc:sldMkLst>
          <pc:docMk/>
          <pc:sldMk cId="199032964" sldId="280"/>
        </pc:sldMkLst>
      </pc:sldChg>
      <pc:sldChg chg="del">
        <pc:chgData name="Ortuno, Francisco" userId="d394cb52-73ca-4306-838e-6f8895b2daa2" providerId="ADAL" clId="{272411B4-FFB5-4C7D-90EA-637BD2FC4892}" dt="2022-11-23T18:37:05.567" v="3040" actId="2696"/>
        <pc:sldMkLst>
          <pc:docMk/>
          <pc:sldMk cId="3369028456" sldId="281"/>
        </pc:sldMkLst>
      </pc:sldChg>
      <pc:sldChg chg="del">
        <pc:chgData name="Ortuno, Francisco" userId="d394cb52-73ca-4306-838e-6f8895b2daa2" providerId="ADAL" clId="{272411B4-FFB5-4C7D-90EA-637BD2FC4892}" dt="2022-11-23T18:37:05.567" v="3040" actId="2696"/>
        <pc:sldMkLst>
          <pc:docMk/>
          <pc:sldMk cId="487567611" sldId="282"/>
        </pc:sldMkLst>
      </pc:sldChg>
      <pc:sldChg chg="del">
        <pc:chgData name="Ortuno, Francisco" userId="d394cb52-73ca-4306-838e-6f8895b2daa2" providerId="ADAL" clId="{272411B4-FFB5-4C7D-90EA-637BD2FC4892}" dt="2022-11-23T18:37:05.567" v="3040" actId="2696"/>
        <pc:sldMkLst>
          <pc:docMk/>
          <pc:sldMk cId="250092058" sldId="283"/>
        </pc:sldMkLst>
      </pc:sldChg>
      <pc:sldChg chg="addSp modSp mod ord modAnim">
        <pc:chgData name="Ortuno, Francisco" userId="d394cb52-73ca-4306-838e-6f8895b2daa2" providerId="ADAL" clId="{272411B4-FFB5-4C7D-90EA-637BD2FC4892}" dt="2022-11-19T11:31:51.291" v="206"/>
        <pc:sldMkLst>
          <pc:docMk/>
          <pc:sldMk cId="2480341677" sldId="284"/>
        </pc:sldMkLst>
        <pc:spChg chg="add mod">
          <ac:chgData name="Ortuno, Francisco" userId="d394cb52-73ca-4306-838e-6f8895b2daa2" providerId="ADAL" clId="{272411B4-FFB5-4C7D-90EA-637BD2FC4892}" dt="2022-11-19T11:30:43.733" v="185" actId="1076"/>
          <ac:spMkLst>
            <pc:docMk/>
            <pc:sldMk cId="2480341677" sldId="284"/>
            <ac:spMk id="2" creationId="{F046D71E-B1B3-57A0-3DC9-F66C7413167F}"/>
          </ac:spMkLst>
        </pc:spChg>
        <pc:spChg chg="mod">
          <ac:chgData name="Ortuno, Francisco" userId="d394cb52-73ca-4306-838e-6f8895b2daa2" providerId="ADAL" clId="{272411B4-FFB5-4C7D-90EA-637BD2FC4892}" dt="2022-11-19T11:27:30.060" v="131"/>
          <ac:spMkLst>
            <pc:docMk/>
            <pc:sldMk cId="2480341677" sldId="284"/>
            <ac:spMk id="4" creationId="{8C09D36C-150F-6443-8B7C-8D1C2FD9DEB0}"/>
          </ac:spMkLst>
        </pc:spChg>
        <pc:spChg chg="mod">
          <ac:chgData name="Ortuno, Francisco" userId="d394cb52-73ca-4306-838e-6f8895b2daa2" providerId="ADAL" clId="{272411B4-FFB5-4C7D-90EA-637BD2FC4892}" dt="2022-11-19T11:27:52.681" v="135" actId="5793"/>
          <ac:spMkLst>
            <pc:docMk/>
            <pc:sldMk cId="2480341677" sldId="284"/>
            <ac:spMk id="6" creationId="{9B7E94F5-2DF0-754C-8119-E359A6A9CCB5}"/>
          </ac:spMkLst>
        </pc:spChg>
      </pc:sldChg>
      <pc:sldChg chg="del">
        <pc:chgData name="Ortuno, Francisco" userId="d394cb52-73ca-4306-838e-6f8895b2daa2" providerId="ADAL" clId="{272411B4-FFB5-4C7D-90EA-637BD2FC4892}" dt="2022-11-23T18:37:05.567" v="3040" actId="2696"/>
        <pc:sldMkLst>
          <pc:docMk/>
          <pc:sldMk cId="3002039471" sldId="285"/>
        </pc:sldMkLst>
      </pc:sldChg>
      <pc:sldChg chg="del">
        <pc:chgData name="Ortuno, Francisco" userId="d394cb52-73ca-4306-838e-6f8895b2daa2" providerId="ADAL" clId="{272411B4-FFB5-4C7D-90EA-637BD2FC4892}" dt="2022-11-23T18:37:05.567" v="3040" actId="2696"/>
        <pc:sldMkLst>
          <pc:docMk/>
          <pc:sldMk cId="645621889" sldId="286"/>
        </pc:sldMkLst>
      </pc:sldChg>
      <pc:sldChg chg="del">
        <pc:chgData name="Ortuno, Francisco" userId="d394cb52-73ca-4306-838e-6f8895b2daa2" providerId="ADAL" clId="{272411B4-FFB5-4C7D-90EA-637BD2FC4892}" dt="2022-11-23T18:37:05.567" v="3040" actId="2696"/>
        <pc:sldMkLst>
          <pc:docMk/>
          <pc:sldMk cId="2152916194" sldId="287"/>
        </pc:sldMkLst>
      </pc:sldChg>
      <pc:sldChg chg="addSp modSp mod ord">
        <pc:chgData name="Ortuno, Francisco" userId="d394cb52-73ca-4306-838e-6f8895b2daa2" providerId="ADAL" clId="{272411B4-FFB5-4C7D-90EA-637BD2FC4892}" dt="2022-11-23T18:03:48.973" v="2485" actId="20577"/>
        <pc:sldMkLst>
          <pc:docMk/>
          <pc:sldMk cId="819235609" sldId="288"/>
        </pc:sldMkLst>
        <pc:spChg chg="mod">
          <ac:chgData name="Ortuno, Francisco" userId="d394cb52-73ca-4306-838e-6f8895b2daa2" providerId="ADAL" clId="{272411B4-FFB5-4C7D-90EA-637BD2FC4892}" dt="2022-11-23T17:56:04.946" v="1904" actId="20577"/>
          <ac:spMkLst>
            <pc:docMk/>
            <pc:sldMk cId="819235609" sldId="288"/>
            <ac:spMk id="4" creationId="{8C09D36C-150F-6443-8B7C-8D1C2FD9DEB0}"/>
          </ac:spMkLst>
        </pc:spChg>
        <pc:spChg chg="mod">
          <ac:chgData name="Ortuno, Francisco" userId="d394cb52-73ca-4306-838e-6f8895b2daa2" providerId="ADAL" clId="{272411B4-FFB5-4C7D-90EA-637BD2FC4892}" dt="2022-11-23T18:01:36.475" v="2148" actId="20577"/>
          <ac:spMkLst>
            <pc:docMk/>
            <pc:sldMk cId="819235609" sldId="288"/>
            <ac:spMk id="8" creationId="{0BE2BE04-D280-43F8-8E20-998B2F87DD66}"/>
          </ac:spMkLst>
        </pc:spChg>
        <pc:spChg chg="mod">
          <ac:chgData name="Ortuno, Francisco" userId="d394cb52-73ca-4306-838e-6f8895b2daa2" providerId="ADAL" clId="{272411B4-FFB5-4C7D-90EA-637BD2FC4892}" dt="2022-11-23T18:02:41.393" v="2317" actId="20577"/>
          <ac:spMkLst>
            <pc:docMk/>
            <pc:sldMk cId="819235609" sldId="288"/>
            <ac:spMk id="9" creationId="{DD793958-072B-4523-88D3-B6C06731230B}"/>
          </ac:spMkLst>
        </pc:spChg>
        <pc:spChg chg="mod">
          <ac:chgData name="Ortuno, Francisco" userId="d394cb52-73ca-4306-838e-6f8895b2daa2" providerId="ADAL" clId="{272411B4-FFB5-4C7D-90EA-637BD2FC4892}" dt="2022-11-23T18:03:48.973" v="2485" actId="20577"/>
          <ac:spMkLst>
            <pc:docMk/>
            <pc:sldMk cId="819235609" sldId="288"/>
            <ac:spMk id="10" creationId="{4101BAE0-3784-41B5-B78B-8BADA56E4264}"/>
          </ac:spMkLst>
        </pc:spChg>
        <pc:picChg chg="add mod">
          <ac:chgData name="Ortuno, Francisco" userId="d394cb52-73ca-4306-838e-6f8895b2daa2" providerId="ADAL" clId="{272411B4-FFB5-4C7D-90EA-637BD2FC4892}" dt="2022-11-23T17:59:37.070" v="1957" actId="14100"/>
          <ac:picMkLst>
            <pc:docMk/>
            <pc:sldMk cId="819235609" sldId="288"/>
            <ac:picMk id="2" creationId="{4D2A69F8-3C45-72F8-D8DD-171483072D7B}"/>
          </ac:picMkLst>
        </pc:picChg>
        <pc:picChg chg="add mod">
          <ac:chgData name="Ortuno, Francisco" userId="d394cb52-73ca-4306-838e-6f8895b2daa2" providerId="ADAL" clId="{272411B4-FFB5-4C7D-90EA-637BD2FC4892}" dt="2022-11-23T17:57:47.422" v="1929" actId="1076"/>
          <ac:picMkLst>
            <pc:docMk/>
            <pc:sldMk cId="819235609" sldId="288"/>
            <ac:picMk id="1026" creationId="{3F30B54D-A7C4-068E-5457-EEA884901D87}"/>
          </ac:picMkLst>
        </pc:picChg>
        <pc:picChg chg="add mod">
          <ac:chgData name="Ortuno, Francisco" userId="d394cb52-73ca-4306-838e-6f8895b2daa2" providerId="ADAL" clId="{272411B4-FFB5-4C7D-90EA-637BD2FC4892}" dt="2022-11-23T17:59:04.492" v="1954" actId="1076"/>
          <ac:picMkLst>
            <pc:docMk/>
            <pc:sldMk cId="819235609" sldId="288"/>
            <ac:picMk id="1028" creationId="{7CD3ADC3-DBA3-FAF4-DC88-F61C01DA2F3F}"/>
          </ac:picMkLst>
        </pc:picChg>
      </pc:sldChg>
      <pc:sldChg chg="del">
        <pc:chgData name="Ortuno, Francisco" userId="d394cb52-73ca-4306-838e-6f8895b2daa2" providerId="ADAL" clId="{272411B4-FFB5-4C7D-90EA-637BD2FC4892}" dt="2022-11-23T18:37:05.567" v="3040" actId="2696"/>
        <pc:sldMkLst>
          <pc:docMk/>
          <pc:sldMk cId="3007163623" sldId="290"/>
        </pc:sldMkLst>
      </pc:sldChg>
      <pc:sldChg chg="modSp add mod">
        <pc:chgData name="Ortuno, Francisco" userId="d394cb52-73ca-4306-838e-6f8895b2daa2" providerId="ADAL" clId="{272411B4-FFB5-4C7D-90EA-637BD2FC4892}" dt="2022-11-19T11:25:45.895" v="41" actId="20577"/>
        <pc:sldMkLst>
          <pc:docMk/>
          <pc:sldMk cId="125369733" sldId="291"/>
        </pc:sldMkLst>
        <pc:spChg chg="mod">
          <ac:chgData name="Ortuno, Francisco" userId="d394cb52-73ca-4306-838e-6f8895b2daa2" providerId="ADAL" clId="{272411B4-FFB5-4C7D-90EA-637BD2FC4892}" dt="2022-11-19T11:25:45.895" v="41" actId="20577"/>
          <ac:spMkLst>
            <pc:docMk/>
            <pc:sldMk cId="125369733" sldId="291"/>
            <ac:spMk id="5" creationId="{D992C0BA-897E-7449-87B1-B5C0D9C5B5D1}"/>
          </ac:spMkLst>
        </pc:spChg>
      </pc:sldChg>
      <pc:sldChg chg="modSp add mod">
        <pc:chgData name="Ortuno, Francisco" userId="d394cb52-73ca-4306-838e-6f8895b2daa2" providerId="ADAL" clId="{272411B4-FFB5-4C7D-90EA-637BD2FC4892}" dt="2022-11-19T11:26:14.104" v="68" actId="20577"/>
        <pc:sldMkLst>
          <pc:docMk/>
          <pc:sldMk cId="2781060333" sldId="292"/>
        </pc:sldMkLst>
        <pc:spChg chg="mod">
          <ac:chgData name="Ortuno, Francisco" userId="d394cb52-73ca-4306-838e-6f8895b2daa2" providerId="ADAL" clId="{272411B4-FFB5-4C7D-90EA-637BD2FC4892}" dt="2022-11-19T11:26:14.104" v="68" actId="20577"/>
          <ac:spMkLst>
            <pc:docMk/>
            <pc:sldMk cId="2781060333" sldId="292"/>
            <ac:spMk id="5" creationId="{D992C0BA-897E-7449-87B1-B5C0D9C5B5D1}"/>
          </ac:spMkLst>
        </pc:spChg>
      </pc:sldChg>
      <pc:sldChg chg="modSp add mod">
        <pc:chgData name="Ortuno, Francisco" userId="d394cb52-73ca-4306-838e-6f8895b2daa2" providerId="ADAL" clId="{272411B4-FFB5-4C7D-90EA-637BD2FC4892}" dt="2022-11-19T11:26:33.592" v="107" actId="20577"/>
        <pc:sldMkLst>
          <pc:docMk/>
          <pc:sldMk cId="4167113858" sldId="293"/>
        </pc:sldMkLst>
        <pc:spChg chg="mod">
          <ac:chgData name="Ortuno, Francisco" userId="d394cb52-73ca-4306-838e-6f8895b2daa2" providerId="ADAL" clId="{272411B4-FFB5-4C7D-90EA-637BD2FC4892}" dt="2022-11-19T11:26:33.592" v="107" actId="20577"/>
          <ac:spMkLst>
            <pc:docMk/>
            <pc:sldMk cId="4167113858" sldId="293"/>
            <ac:spMk id="5" creationId="{D992C0BA-897E-7449-87B1-B5C0D9C5B5D1}"/>
          </ac:spMkLst>
        </pc:spChg>
      </pc:sldChg>
      <pc:sldChg chg="add del">
        <pc:chgData name="Ortuno, Francisco" userId="d394cb52-73ca-4306-838e-6f8895b2daa2" providerId="ADAL" clId="{272411B4-FFB5-4C7D-90EA-637BD2FC4892}" dt="2022-11-23T18:37:05.567" v="3040" actId="2696"/>
        <pc:sldMkLst>
          <pc:docMk/>
          <pc:sldMk cId="541023420" sldId="294"/>
        </pc:sldMkLst>
      </pc:sldChg>
      <pc:sldChg chg="addSp modSp add mod ord modAnim">
        <pc:chgData name="Ortuno, Francisco" userId="d394cb52-73ca-4306-838e-6f8895b2daa2" providerId="ADAL" clId="{272411B4-FFB5-4C7D-90EA-637BD2FC4892}" dt="2022-11-19T11:36:11.638" v="253" actId="20577"/>
        <pc:sldMkLst>
          <pc:docMk/>
          <pc:sldMk cId="2205581596" sldId="295"/>
        </pc:sldMkLst>
        <pc:spChg chg="add mod">
          <ac:chgData name="Ortuno, Francisco" userId="d394cb52-73ca-4306-838e-6f8895b2daa2" providerId="ADAL" clId="{272411B4-FFB5-4C7D-90EA-637BD2FC4892}" dt="2022-11-19T11:30:54.066" v="201" actId="20577"/>
          <ac:spMkLst>
            <pc:docMk/>
            <pc:sldMk cId="2205581596" sldId="295"/>
            <ac:spMk id="2" creationId="{CB632AFF-24AC-DBB9-6BF1-4B76DDE6A207}"/>
          </ac:spMkLst>
        </pc:spChg>
        <pc:spChg chg="mod">
          <ac:chgData name="Ortuno, Francisco" userId="d394cb52-73ca-4306-838e-6f8895b2daa2" providerId="ADAL" clId="{272411B4-FFB5-4C7D-90EA-637BD2FC4892}" dt="2022-11-19T11:36:11.638" v="253" actId="20577"/>
          <ac:spMkLst>
            <pc:docMk/>
            <pc:sldMk cId="2205581596" sldId="295"/>
            <ac:spMk id="4" creationId="{8C09D36C-150F-6443-8B7C-8D1C2FD9DEB0}"/>
          </ac:spMkLst>
        </pc:spChg>
        <pc:spChg chg="mod">
          <ac:chgData name="Ortuno, Francisco" userId="d394cb52-73ca-4306-838e-6f8895b2daa2" providerId="ADAL" clId="{272411B4-FFB5-4C7D-90EA-637BD2FC4892}" dt="2022-11-19T11:28:22.410" v="139" actId="5793"/>
          <ac:spMkLst>
            <pc:docMk/>
            <pc:sldMk cId="2205581596" sldId="295"/>
            <ac:spMk id="6" creationId="{9B7E94F5-2DF0-754C-8119-E359A6A9CCB5}"/>
          </ac:spMkLst>
        </pc:spChg>
      </pc:sldChg>
      <pc:sldChg chg="modSp add del mod ord modShow">
        <pc:chgData name="Ortuno, Francisco" userId="d394cb52-73ca-4306-838e-6f8895b2daa2" providerId="ADAL" clId="{272411B4-FFB5-4C7D-90EA-637BD2FC4892}" dt="2022-11-23T18:37:44.401" v="3042" actId="2696"/>
        <pc:sldMkLst>
          <pc:docMk/>
          <pc:sldMk cId="3513678308" sldId="296"/>
        </pc:sldMkLst>
        <pc:spChg chg="mod">
          <ac:chgData name="Ortuno, Francisco" userId="d394cb52-73ca-4306-838e-6f8895b2daa2" providerId="ADAL" clId="{272411B4-FFB5-4C7D-90EA-637BD2FC4892}" dt="2022-11-19T11:34:31.616" v="213"/>
          <ac:spMkLst>
            <pc:docMk/>
            <pc:sldMk cId="3513678308" sldId="296"/>
            <ac:spMk id="4" creationId="{8C09D36C-150F-6443-8B7C-8D1C2FD9DEB0}"/>
          </ac:spMkLst>
        </pc:spChg>
        <pc:spChg chg="mod">
          <ac:chgData name="Ortuno, Francisco" userId="d394cb52-73ca-4306-838e-6f8895b2daa2" providerId="ADAL" clId="{272411B4-FFB5-4C7D-90EA-637BD2FC4892}" dt="2022-11-19T11:34:22.375" v="212" actId="255"/>
          <ac:spMkLst>
            <pc:docMk/>
            <pc:sldMk cId="3513678308" sldId="296"/>
            <ac:spMk id="6" creationId="{9B7E94F5-2DF0-754C-8119-E359A6A9CCB5}"/>
          </ac:spMkLst>
        </pc:spChg>
      </pc:sldChg>
      <pc:sldChg chg="modSp add del mod ord">
        <pc:chgData name="Ortuno, Francisco" userId="d394cb52-73ca-4306-838e-6f8895b2daa2" providerId="ADAL" clId="{272411B4-FFB5-4C7D-90EA-637BD2FC4892}" dt="2022-11-19T11:46:22.362" v="697" actId="2696"/>
        <pc:sldMkLst>
          <pc:docMk/>
          <pc:sldMk cId="2065361791" sldId="297"/>
        </pc:sldMkLst>
        <pc:spChg chg="mod">
          <ac:chgData name="Ortuno, Francisco" userId="d394cb52-73ca-4306-838e-6f8895b2daa2" providerId="ADAL" clId="{272411B4-FFB5-4C7D-90EA-637BD2FC4892}" dt="2022-11-19T11:46:11.055" v="693" actId="20577"/>
          <ac:spMkLst>
            <pc:docMk/>
            <pc:sldMk cId="2065361791" sldId="297"/>
            <ac:spMk id="4" creationId="{8C09D36C-150F-6443-8B7C-8D1C2FD9DEB0}"/>
          </ac:spMkLst>
        </pc:spChg>
      </pc:sldChg>
      <pc:sldChg chg="delSp modSp add mod">
        <pc:chgData name="Ortuno, Francisco" userId="d394cb52-73ca-4306-838e-6f8895b2daa2" providerId="ADAL" clId="{272411B4-FFB5-4C7D-90EA-637BD2FC4892}" dt="2022-11-19T12:02:28.419" v="804" actId="790"/>
        <pc:sldMkLst>
          <pc:docMk/>
          <pc:sldMk cId="1187266457" sldId="298"/>
        </pc:sldMkLst>
        <pc:spChg chg="mod">
          <ac:chgData name="Ortuno, Francisco" userId="d394cb52-73ca-4306-838e-6f8895b2daa2" providerId="ADAL" clId="{272411B4-FFB5-4C7D-90EA-637BD2FC4892}" dt="2022-11-19T11:35:50.898" v="223"/>
          <ac:spMkLst>
            <pc:docMk/>
            <pc:sldMk cId="1187266457" sldId="298"/>
            <ac:spMk id="4" creationId="{8C09D36C-150F-6443-8B7C-8D1C2FD9DEB0}"/>
          </ac:spMkLst>
        </pc:spChg>
        <pc:spChg chg="mod">
          <ac:chgData name="Ortuno, Francisco" userId="d394cb52-73ca-4306-838e-6f8895b2daa2" providerId="ADAL" clId="{272411B4-FFB5-4C7D-90EA-637BD2FC4892}" dt="2022-11-19T12:02:28.419" v="804" actId="790"/>
          <ac:spMkLst>
            <pc:docMk/>
            <pc:sldMk cId="1187266457" sldId="298"/>
            <ac:spMk id="8" creationId="{0BE2BE04-D280-43F8-8E20-998B2F87DD66}"/>
          </ac:spMkLst>
        </pc:spChg>
        <pc:spChg chg="mod">
          <ac:chgData name="Ortuno, Francisco" userId="d394cb52-73ca-4306-838e-6f8895b2daa2" providerId="ADAL" clId="{272411B4-FFB5-4C7D-90EA-637BD2FC4892}" dt="2022-11-19T11:45:20.204" v="672" actId="12"/>
          <ac:spMkLst>
            <pc:docMk/>
            <pc:sldMk cId="1187266457" sldId="298"/>
            <ac:spMk id="9" creationId="{DD793958-072B-4523-88D3-B6C06731230B}"/>
          </ac:spMkLst>
        </pc:spChg>
        <pc:spChg chg="del">
          <ac:chgData name="Ortuno, Francisco" userId="d394cb52-73ca-4306-838e-6f8895b2daa2" providerId="ADAL" clId="{272411B4-FFB5-4C7D-90EA-637BD2FC4892}" dt="2022-11-19T11:35:00.209" v="216" actId="478"/>
          <ac:spMkLst>
            <pc:docMk/>
            <pc:sldMk cId="1187266457" sldId="298"/>
            <ac:spMk id="10" creationId="{4101BAE0-3784-41B5-B78B-8BADA56E4264}"/>
          </ac:spMkLst>
        </pc:spChg>
        <pc:cxnChg chg="mod">
          <ac:chgData name="Ortuno, Francisco" userId="d394cb52-73ca-4306-838e-6f8895b2daa2" providerId="ADAL" clId="{272411B4-FFB5-4C7D-90EA-637BD2FC4892}" dt="2022-11-19T11:35:16.570" v="219" actId="1076"/>
          <ac:cxnSpMkLst>
            <pc:docMk/>
            <pc:sldMk cId="1187266457" sldId="298"/>
            <ac:cxnSpMk id="6" creationId="{B01019AB-11A3-4F30-A85B-ED9BA2E5ADD7}"/>
          </ac:cxnSpMkLst>
        </pc:cxnChg>
        <pc:cxnChg chg="del">
          <ac:chgData name="Ortuno, Francisco" userId="d394cb52-73ca-4306-838e-6f8895b2daa2" providerId="ADAL" clId="{272411B4-FFB5-4C7D-90EA-637BD2FC4892}" dt="2022-11-19T11:34:58.740" v="215" actId="478"/>
          <ac:cxnSpMkLst>
            <pc:docMk/>
            <pc:sldMk cId="1187266457" sldId="298"/>
            <ac:cxnSpMk id="7" creationId="{F34C1372-A8FD-4979-A1B2-7208C5B913DA}"/>
          </ac:cxnSpMkLst>
        </pc:cxnChg>
      </pc:sldChg>
      <pc:sldChg chg="addSp modSp add mod ord modAnim">
        <pc:chgData name="Ortuno, Francisco" userId="d394cb52-73ca-4306-838e-6f8895b2daa2" providerId="ADAL" clId="{272411B4-FFB5-4C7D-90EA-637BD2FC4892}" dt="2022-11-19T11:57:31.928" v="797"/>
        <pc:sldMkLst>
          <pc:docMk/>
          <pc:sldMk cId="455150085" sldId="299"/>
        </pc:sldMkLst>
        <pc:spChg chg="mod">
          <ac:chgData name="Ortuno, Francisco" userId="d394cb52-73ca-4306-838e-6f8895b2daa2" providerId="ADAL" clId="{272411B4-FFB5-4C7D-90EA-637BD2FC4892}" dt="2022-11-19T11:46:43.878" v="709" actId="20577"/>
          <ac:spMkLst>
            <pc:docMk/>
            <pc:sldMk cId="455150085" sldId="299"/>
            <ac:spMk id="4" creationId="{8C09D36C-150F-6443-8B7C-8D1C2FD9DEB0}"/>
          </ac:spMkLst>
        </pc:spChg>
        <pc:spChg chg="mod">
          <ac:chgData name="Ortuno, Francisco" userId="d394cb52-73ca-4306-838e-6f8895b2daa2" providerId="ADAL" clId="{272411B4-FFB5-4C7D-90EA-637BD2FC4892}" dt="2022-11-19T11:46:48.944" v="710" actId="6549"/>
          <ac:spMkLst>
            <pc:docMk/>
            <pc:sldMk cId="455150085" sldId="299"/>
            <ac:spMk id="8" creationId="{0BE2BE04-D280-43F8-8E20-998B2F87DD66}"/>
          </ac:spMkLst>
        </pc:spChg>
        <pc:spChg chg="mod">
          <ac:chgData name="Ortuno, Francisco" userId="d394cb52-73ca-4306-838e-6f8895b2daa2" providerId="ADAL" clId="{272411B4-FFB5-4C7D-90EA-637BD2FC4892}" dt="2022-11-19T11:46:51.387" v="711" actId="6549"/>
          <ac:spMkLst>
            <pc:docMk/>
            <pc:sldMk cId="455150085" sldId="299"/>
            <ac:spMk id="9" creationId="{DD793958-072B-4523-88D3-B6C06731230B}"/>
          </ac:spMkLst>
        </pc:spChg>
        <pc:picChg chg="add mod">
          <ac:chgData name="Ortuno, Francisco" userId="d394cb52-73ca-4306-838e-6f8895b2daa2" providerId="ADAL" clId="{272411B4-FFB5-4C7D-90EA-637BD2FC4892}" dt="2022-11-19T11:50:46.574" v="747" actId="1076"/>
          <ac:picMkLst>
            <pc:docMk/>
            <pc:sldMk cId="455150085" sldId="299"/>
            <ac:picMk id="1026" creationId="{EEEF6DBC-79A8-04B4-B79C-FDFE29F91372}"/>
          </ac:picMkLst>
        </pc:picChg>
        <pc:picChg chg="add mod">
          <ac:chgData name="Ortuno, Francisco" userId="d394cb52-73ca-4306-838e-6f8895b2daa2" providerId="ADAL" clId="{272411B4-FFB5-4C7D-90EA-637BD2FC4892}" dt="2022-11-19T11:50:56.026" v="754" actId="1076"/>
          <ac:picMkLst>
            <pc:docMk/>
            <pc:sldMk cId="455150085" sldId="299"/>
            <ac:picMk id="1028" creationId="{6FFB3B7F-8FFB-B2A5-966B-31D54777A222}"/>
          </ac:picMkLst>
        </pc:picChg>
        <pc:picChg chg="add mod">
          <ac:chgData name="Ortuno, Francisco" userId="d394cb52-73ca-4306-838e-6f8895b2daa2" providerId="ADAL" clId="{272411B4-FFB5-4C7D-90EA-637BD2FC4892}" dt="2022-11-19T11:50:49.231" v="750" actId="1076"/>
          <ac:picMkLst>
            <pc:docMk/>
            <pc:sldMk cId="455150085" sldId="299"/>
            <ac:picMk id="1030" creationId="{79442BCE-C917-D74D-E725-212C0AAD69CB}"/>
          </ac:picMkLst>
        </pc:picChg>
        <pc:picChg chg="add mod">
          <ac:chgData name="Ortuno, Francisco" userId="d394cb52-73ca-4306-838e-6f8895b2daa2" providerId="ADAL" clId="{272411B4-FFB5-4C7D-90EA-637BD2FC4892}" dt="2022-11-19T11:50:57.866" v="755" actId="1076"/>
          <ac:picMkLst>
            <pc:docMk/>
            <pc:sldMk cId="455150085" sldId="299"/>
            <ac:picMk id="1032" creationId="{DAFDFF13-7AC9-5B6E-9696-518405695202}"/>
          </ac:picMkLst>
        </pc:picChg>
        <pc:picChg chg="add mod">
          <ac:chgData name="Ortuno, Francisco" userId="d394cb52-73ca-4306-838e-6f8895b2daa2" providerId="ADAL" clId="{272411B4-FFB5-4C7D-90EA-637BD2FC4892}" dt="2022-11-19T11:50:25.308" v="736" actId="14100"/>
          <ac:picMkLst>
            <pc:docMk/>
            <pc:sldMk cId="455150085" sldId="299"/>
            <ac:picMk id="1034" creationId="{11ED8964-4B04-3A86-4AB5-54E18CBF5126}"/>
          </ac:picMkLst>
        </pc:picChg>
        <pc:picChg chg="add mod">
          <ac:chgData name="Ortuno, Francisco" userId="d394cb52-73ca-4306-838e-6f8895b2daa2" providerId="ADAL" clId="{272411B4-FFB5-4C7D-90EA-637BD2FC4892}" dt="2022-11-19T11:50:39.519" v="745" actId="1076"/>
          <ac:picMkLst>
            <pc:docMk/>
            <pc:sldMk cId="455150085" sldId="299"/>
            <ac:picMk id="1036" creationId="{F7BF83C5-51D1-7614-D05C-799F45D3D33F}"/>
          </ac:picMkLst>
        </pc:picChg>
        <pc:picChg chg="add mod">
          <ac:chgData name="Ortuno, Francisco" userId="d394cb52-73ca-4306-838e-6f8895b2daa2" providerId="ADAL" clId="{272411B4-FFB5-4C7D-90EA-637BD2FC4892}" dt="2022-11-19T11:50:38.317" v="744" actId="1076"/>
          <ac:picMkLst>
            <pc:docMk/>
            <pc:sldMk cId="455150085" sldId="299"/>
            <ac:picMk id="1038" creationId="{744E6A3C-71EC-9E4E-CC9E-3F547B4C51FB}"/>
          </ac:picMkLst>
        </pc:picChg>
        <pc:picChg chg="add mod">
          <ac:chgData name="Ortuno, Francisco" userId="d394cb52-73ca-4306-838e-6f8895b2daa2" providerId="ADAL" clId="{272411B4-FFB5-4C7D-90EA-637BD2FC4892}" dt="2022-11-19T11:50:28.680" v="738" actId="1076"/>
          <ac:picMkLst>
            <pc:docMk/>
            <pc:sldMk cId="455150085" sldId="299"/>
            <ac:picMk id="1040" creationId="{1B78E935-A8C3-7FBE-DD88-973826551149}"/>
          </ac:picMkLst>
        </pc:picChg>
      </pc:sldChg>
      <pc:sldChg chg="modSp add mod ord">
        <pc:chgData name="Ortuno, Francisco" userId="d394cb52-73ca-4306-838e-6f8895b2daa2" providerId="ADAL" clId="{272411B4-FFB5-4C7D-90EA-637BD2FC4892}" dt="2022-11-19T12:08:17.733" v="883" actId="20577"/>
        <pc:sldMkLst>
          <pc:docMk/>
          <pc:sldMk cId="614659330" sldId="300"/>
        </pc:sldMkLst>
        <pc:spChg chg="mod">
          <ac:chgData name="Ortuno, Francisco" userId="d394cb52-73ca-4306-838e-6f8895b2daa2" providerId="ADAL" clId="{272411B4-FFB5-4C7D-90EA-637BD2FC4892}" dt="2022-11-19T12:08:17.733" v="883" actId="20577"/>
          <ac:spMkLst>
            <pc:docMk/>
            <pc:sldMk cId="614659330" sldId="300"/>
            <ac:spMk id="5" creationId="{D992C0BA-897E-7449-87B1-B5C0D9C5B5D1}"/>
          </ac:spMkLst>
        </pc:spChg>
      </pc:sldChg>
      <pc:sldChg chg="addSp delSp modSp add mod ord delAnim">
        <pc:chgData name="Ortuno, Francisco" userId="d394cb52-73ca-4306-838e-6f8895b2daa2" providerId="ADAL" clId="{272411B4-FFB5-4C7D-90EA-637BD2FC4892}" dt="2022-11-19T12:13:41.252" v="983" actId="255"/>
        <pc:sldMkLst>
          <pc:docMk/>
          <pc:sldMk cId="1823186025" sldId="301"/>
        </pc:sldMkLst>
        <pc:spChg chg="del">
          <ac:chgData name="Ortuno, Francisco" userId="d394cb52-73ca-4306-838e-6f8895b2daa2" providerId="ADAL" clId="{272411B4-FFB5-4C7D-90EA-637BD2FC4892}" dt="2022-11-19T11:59:08.677" v="798" actId="478"/>
          <ac:spMkLst>
            <pc:docMk/>
            <pc:sldMk cId="1823186025" sldId="301"/>
            <ac:spMk id="2" creationId="{F046D71E-B1B3-57A0-3DC9-F66C7413167F}"/>
          </ac:spMkLst>
        </pc:spChg>
        <pc:spChg chg="add mod">
          <ac:chgData name="Ortuno, Francisco" userId="d394cb52-73ca-4306-838e-6f8895b2daa2" providerId="ADAL" clId="{272411B4-FFB5-4C7D-90EA-637BD2FC4892}" dt="2022-11-19T12:11:04.478" v="959" actId="1076"/>
          <ac:spMkLst>
            <pc:docMk/>
            <pc:sldMk cId="1823186025" sldId="301"/>
            <ac:spMk id="3" creationId="{D3626842-13F5-6A25-372D-88A2ECBE08B7}"/>
          </ac:spMkLst>
        </pc:spChg>
        <pc:spChg chg="mod">
          <ac:chgData name="Ortuno, Francisco" userId="d394cb52-73ca-4306-838e-6f8895b2daa2" providerId="ADAL" clId="{272411B4-FFB5-4C7D-90EA-637BD2FC4892}" dt="2022-11-19T12:08:38.431" v="899" actId="20577"/>
          <ac:spMkLst>
            <pc:docMk/>
            <pc:sldMk cId="1823186025" sldId="301"/>
            <ac:spMk id="4" creationId="{8C09D36C-150F-6443-8B7C-8D1C2FD9DEB0}"/>
          </ac:spMkLst>
        </pc:spChg>
        <pc:spChg chg="mod">
          <ac:chgData name="Ortuno, Francisco" userId="d394cb52-73ca-4306-838e-6f8895b2daa2" providerId="ADAL" clId="{272411B4-FFB5-4C7D-90EA-637BD2FC4892}" dt="2022-11-19T12:13:41.252" v="983" actId="255"/>
          <ac:spMkLst>
            <pc:docMk/>
            <pc:sldMk cId="1823186025" sldId="301"/>
            <ac:spMk id="6" creationId="{9B7E94F5-2DF0-754C-8119-E359A6A9CCB5}"/>
          </ac:spMkLst>
        </pc:spChg>
        <pc:spChg chg="add del">
          <ac:chgData name="Ortuno, Francisco" userId="d394cb52-73ca-4306-838e-6f8895b2daa2" providerId="ADAL" clId="{272411B4-FFB5-4C7D-90EA-637BD2FC4892}" dt="2022-11-19T12:11:45.058" v="961" actId="478"/>
          <ac:spMkLst>
            <pc:docMk/>
            <pc:sldMk cId="1823186025" sldId="301"/>
            <ac:spMk id="7" creationId="{CFF4F094-05F3-26C9-CC1A-83913050CC1F}"/>
          </ac:spMkLst>
        </pc:spChg>
        <pc:picChg chg="add mod">
          <ac:chgData name="Ortuno, Francisco" userId="d394cb52-73ca-4306-838e-6f8895b2daa2" providerId="ADAL" clId="{272411B4-FFB5-4C7D-90EA-637BD2FC4892}" dt="2022-11-19T12:13:17.107" v="979" actId="1076"/>
          <ac:picMkLst>
            <pc:docMk/>
            <pc:sldMk cId="1823186025" sldId="301"/>
            <ac:picMk id="2050" creationId="{921DFAE5-A32B-27CA-958C-FA407C6A65B7}"/>
          </ac:picMkLst>
        </pc:picChg>
      </pc:sldChg>
      <pc:sldChg chg="addSp delSp modSp add mod">
        <pc:chgData name="Ortuno, Francisco" userId="d394cb52-73ca-4306-838e-6f8895b2daa2" providerId="ADAL" clId="{272411B4-FFB5-4C7D-90EA-637BD2FC4892}" dt="2022-11-19T12:12:35.280" v="976" actId="1076"/>
        <pc:sldMkLst>
          <pc:docMk/>
          <pc:sldMk cId="836123290" sldId="302"/>
        </pc:sldMkLst>
        <pc:spChg chg="del">
          <ac:chgData name="Ortuno, Francisco" userId="d394cb52-73ca-4306-838e-6f8895b2daa2" providerId="ADAL" clId="{272411B4-FFB5-4C7D-90EA-637BD2FC4892}" dt="2022-11-19T12:12:13.078" v="969" actId="478"/>
          <ac:spMkLst>
            <pc:docMk/>
            <pc:sldMk cId="836123290" sldId="302"/>
            <ac:spMk id="3" creationId="{D3626842-13F5-6A25-372D-88A2ECBE08B7}"/>
          </ac:spMkLst>
        </pc:spChg>
        <pc:spChg chg="add del mod">
          <ac:chgData name="Ortuno, Francisco" userId="d394cb52-73ca-4306-838e-6f8895b2daa2" providerId="ADAL" clId="{272411B4-FFB5-4C7D-90EA-637BD2FC4892}" dt="2022-11-19T12:11:58.946" v="964" actId="478"/>
          <ac:spMkLst>
            <pc:docMk/>
            <pc:sldMk cId="836123290" sldId="302"/>
            <ac:spMk id="5" creationId="{D93768CB-42AE-5A99-4209-72B7DAD21F9C}"/>
          </ac:spMkLst>
        </pc:spChg>
        <pc:spChg chg="del">
          <ac:chgData name="Ortuno, Francisco" userId="d394cb52-73ca-4306-838e-6f8895b2daa2" providerId="ADAL" clId="{272411B4-FFB5-4C7D-90EA-637BD2FC4892}" dt="2022-11-19T12:11:55.567" v="963" actId="478"/>
          <ac:spMkLst>
            <pc:docMk/>
            <pc:sldMk cId="836123290" sldId="302"/>
            <ac:spMk id="6" creationId="{9B7E94F5-2DF0-754C-8119-E359A6A9CCB5}"/>
          </ac:spMkLst>
        </pc:spChg>
        <pc:picChg chg="del">
          <ac:chgData name="Ortuno, Francisco" userId="d394cb52-73ca-4306-838e-6f8895b2daa2" providerId="ADAL" clId="{272411B4-FFB5-4C7D-90EA-637BD2FC4892}" dt="2022-11-19T12:11:59.948" v="965" actId="478"/>
          <ac:picMkLst>
            <pc:docMk/>
            <pc:sldMk cId="836123290" sldId="302"/>
            <ac:picMk id="2050" creationId="{921DFAE5-A32B-27CA-958C-FA407C6A65B7}"/>
          </ac:picMkLst>
        </pc:picChg>
        <pc:picChg chg="add mod">
          <ac:chgData name="Ortuno, Francisco" userId="d394cb52-73ca-4306-838e-6f8895b2daa2" providerId="ADAL" clId="{272411B4-FFB5-4C7D-90EA-637BD2FC4892}" dt="2022-11-19T12:12:35.280" v="976" actId="1076"/>
          <ac:picMkLst>
            <pc:docMk/>
            <pc:sldMk cId="836123290" sldId="302"/>
            <ac:picMk id="3074" creationId="{A91C8040-E0FE-63B6-4ED7-F2CF1D2E6D87}"/>
          </ac:picMkLst>
        </pc:picChg>
      </pc:sldChg>
      <pc:sldChg chg="addSp delSp modSp add mod ord modNotesTx">
        <pc:chgData name="Ortuno, Francisco" userId="d394cb52-73ca-4306-838e-6f8895b2daa2" providerId="ADAL" clId="{272411B4-FFB5-4C7D-90EA-637BD2FC4892}" dt="2022-11-23T18:28:30.469" v="2848" actId="20577"/>
        <pc:sldMkLst>
          <pc:docMk/>
          <pc:sldMk cId="2982419539" sldId="303"/>
        </pc:sldMkLst>
        <pc:spChg chg="del">
          <ac:chgData name="Ortuno, Francisco" userId="d394cb52-73ca-4306-838e-6f8895b2daa2" providerId="ADAL" clId="{272411B4-FFB5-4C7D-90EA-637BD2FC4892}" dt="2022-11-19T12:17:14.126" v="1016" actId="478"/>
          <ac:spMkLst>
            <pc:docMk/>
            <pc:sldMk cId="2982419539" sldId="303"/>
            <ac:spMk id="3" creationId="{D3626842-13F5-6A25-372D-88A2ECBE08B7}"/>
          </ac:spMkLst>
        </pc:spChg>
        <pc:spChg chg="mod">
          <ac:chgData name="Ortuno, Francisco" userId="d394cb52-73ca-4306-838e-6f8895b2daa2" providerId="ADAL" clId="{272411B4-FFB5-4C7D-90EA-637BD2FC4892}" dt="2022-11-19T12:14:20.055" v="1003" actId="20577"/>
          <ac:spMkLst>
            <pc:docMk/>
            <pc:sldMk cId="2982419539" sldId="303"/>
            <ac:spMk id="4" creationId="{8C09D36C-150F-6443-8B7C-8D1C2FD9DEB0}"/>
          </ac:spMkLst>
        </pc:spChg>
        <pc:spChg chg="add del mod">
          <ac:chgData name="Ortuno, Francisco" userId="d394cb52-73ca-4306-838e-6f8895b2daa2" providerId="ADAL" clId="{272411B4-FFB5-4C7D-90EA-637BD2FC4892}" dt="2022-11-19T12:16:30.740" v="1005" actId="478"/>
          <ac:spMkLst>
            <pc:docMk/>
            <pc:sldMk cId="2982419539" sldId="303"/>
            <ac:spMk id="5" creationId="{F3455CE3-27EE-DF14-2E55-64B448776FE9}"/>
          </ac:spMkLst>
        </pc:spChg>
        <pc:spChg chg="del">
          <ac:chgData name="Ortuno, Francisco" userId="d394cb52-73ca-4306-838e-6f8895b2daa2" providerId="ADAL" clId="{272411B4-FFB5-4C7D-90EA-637BD2FC4892}" dt="2022-11-19T12:14:23.770" v="1004" actId="478"/>
          <ac:spMkLst>
            <pc:docMk/>
            <pc:sldMk cId="2982419539" sldId="303"/>
            <ac:spMk id="6" creationId="{9B7E94F5-2DF0-754C-8119-E359A6A9CCB5}"/>
          </ac:spMkLst>
        </pc:spChg>
        <pc:picChg chg="add mod modCrop">
          <ac:chgData name="Ortuno, Francisco" userId="d394cb52-73ca-4306-838e-6f8895b2daa2" providerId="ADAL" clId="{272411B4-FFB5-4C7D-90EA-637BD2FC4892}" dt="2022-11-19T12:17:44.096" v="1021" actId="1076"/>
          <ac:picMkLst>
            <pc:docMk/>
            <pc:sldMk cId="2982419539" sldId="303"/>
            <ac:picMk id="8" creationId="{612A21CE-54C1-A3C6-B858-E7D382CD258F}"/>
          </ac:picMkLst>
        </pc:picChg>
        <pc:picChg chg="add mod modCrop">
          <ac:chgData name="Ortuno, Francisco" userId="d394cb52-73ca-4306-838e-6f8895b2daa2" providerId="ADAL" clId="{272411B4-FFB5-4C7D-90EA-637BD2FC4892}" dt="2022-11-19T12:18:48.485" v="1036" actId="1076"/>
          <ac:picMkLst>
            <pc:docMk/>
            <pc:sldMk cId="2982419539" sldId="303"/>
            <ac:picMk id="10" creationId="{9F14E26A-C729-4237-CE7A-7B1456FB41D9}"/>
          </ac:picMkLst>
        </pc:picChg>
        <pc:picChg chg="add mod modCrop">
          <ac:chgData name="Ortuno, Francisco" userId="d394cb52-73ca-4306-838e-6f8895b2daa2" providerId="ADAL" clId="{272411B4-FFB5-4C7D-90EA-637BD2FC4892}" dt="2022-11-19T12:18:52.856" v="1038" actId="1076"/>
          <ac:picMkLst>
            <pc:docMk/>
            <pc:sldMk cId="2982419539" sldId="303"/>
            <ac:picMk id="12" creationId="{2CD74EB3-89AB-3C25-75D6-9A71E5230C5C}"/>
          </ac:picMkLst>
        </pc:picChg>
        <pc:picChg chg="add mod modCrop">
          <ac:chgData name="Ortuno, Francisco" userId="d394cb52-73ca-4306-838e-6f8895b2daa2" providerId="ADAL" clId="{272411B4-FFB5-4C7D-90EA-637BD2FC4892}" dt="2022-11-19T12:18:50.784" v="1037" actId="1076"/>
          <ac:picMkLst>
            <pc:docMk/>
            <pc:sldMk cId="2982419539" sldId="303"/>
            <ac:picMk id="14" creationId="{1ED74BA2-97BA-4C78-FFDB-C36669B8A215}"/>
          </ac:picMkLst>
        </pc:picChg>
        <pc:picChg chg="del">
          <ac:chgData name="Ortuno, Francisco" userId="d394cb52-73ca-4306-838e-6f8895b2daa2" providerId="ADAL" clId="{272411B4-FFB5-4C7D-90EA-637BD2FC4892}" dt="2022-11-19T12:16:58.924" v="1011" actId="478"/>
          <ac:picMkLst>
            <pc:docMk/>
            <pc:sldMk cId="2982419539" sldId="303"/>
            <ac:picMk id="2050" creationId="{921DFAE5-A32B-27CA-958C-FA407C6A65B7}"/>
          </ac:picMkLst>
        </pc:picChg>
      </pc:sldChg>
      <pc:sldChg chg="addSp delSp modSp add mod ord modShow">
        <pc:chgData name="Ortuno, Francisco" userId="d394cb52-73ca-4306-838e-6f8895b2daa2" providerId="ADAL" clId="{272411B4-FFB5-4C7D-90EA-637BD2FC4892}" dt="2022-11-23T18:37:38.781" v="3041" actId="729"/>
        <pc:sldMkLst>
          <pc:docMk/>
          <pc:sldMk cId="4266002900" sldId="304"/>
        </pc:sldMkLst>
        <pc:spChg chg="mod">
          <ac:chgData name="Ortuno, Francisco" userId="d394cb52-73ca-4306-838e-6f8895b2daa2" providerId="ADAL" clId="{272411B4-FFB5-4C7D-90EA-637BD2FC4892}" dt="2022-11-19T12:22:09.851" v="1043" actId="6549"/>
          <ac:spMkLst>
            <pc:docMk/>
            <pc:sldMk cId="4266002900" sldId="304"/>
            <ac:spMk id="4" creationId="{8C09D36C-150F-6443-8B7C-8D1C2FD9DEB0}"/>
          </ac:spMkLst>
        </pc:spChg>
        <pc:spChg chg="add mod">
          <ac:chgData name="Ortuno, Francisco" userId="d394cb52-73ca-4306-838e-6f8895b2daa2" providerId="ADAL" clId="{272411B4-FFB5-4C7D-90EA-637BD2FC4892}" dt="2022-11-19T12:29:33.198" v="1412" actId="20577"/>
          <ac:spMkLst>
            <pc:docMk/>
            <pc:sldMk cId="4266002900" sldId="304"/>
            <ac:spMk id="5" creationId="{339D5619-8AF9-558F-F179-32725878EE6F}"/>
          </ac:spMkLst>
        </pc:spChg>
        <pc:spChg chg="del">
          <ac:chgData name="Ortuno, Francisco" userId="d394cb52-73ca-4306-838e-6f8895b2daa2" providerId="ADAL" clId="{272411B4-FFB5-4C7D-90EA-637BD2FC4892}" dt="2022-11-19T12:22:07.504" v="1042" actId="478"/>
          <ac:spMkLst>
            <pc:docMk/>
            <pc:sldMk cId="4266002900" sldId="304"/>
            <ac:spMk id="6" creationId="{9B7E94F5-2DF0-754C-8119-E359A6A9CCB5}"/>
          </ac:spMkLst>
        </pc:spChg>
        <pc:picChg chg="del">
          <ac:chgData name="Ortuno, Francisco" userId="d394cb52-73ca-4306-838e-6f8895b2daa2" providerId="ADAL" clId="{272411B4-FFB5-4C7D-90EA-637BD2FC4892}" dt="2022-11-19T12:22:12.037" v="1044" actId="478"/>
          <ac:picMkLst>
            <pc:docMk/>
            <pc:sldMk cId="4266002900" sldId="304"/>
            <ac:picMk id="2050" creationId="{921DFAE5-A32B-27CA-958C-FA407C6A65B7}"/>
          </ac:picMkLst>
        </pc:picChg>
      </pc:sldChg>
      <pc:sldChg chg="modSp add mod ord">
        <pc:chgData name="Ortuno, Francisco" userId="d394cb52-73ca-4306-838e-6f8895b2daa2" providerId="ADAL" clId="{272411B4-FFB5-4C7D-90EA-637BD2FC4892}" dt="2022-11-23T18:36:48.740" v="3039" actId="207"/>
        <pc:sldMkLst>
          <pc:docMk/>
          <pc:sldMk cId="3762778601" sldId="305"/>
        </pc:sldMkLst>
        <pc:spChg chg="mod">
          <ac:chgData name="Ortuno, Francisco" userId="d394cb52-73ca-4306-838e-6f8895b2daa2" providerId="ADAL" clId="{272411B4-FFB5-4C7D-90EA-637BD2FC4892}" dt="2022-11-23T18:36:22.350" v="3035" actId="20577"/>
          <ac:spMkLst>
            <pc:docMk/>
            <pc:sldMk cId="3762778601" sldId="305"/>
            <ac:spMk id="4" creationId="{8C09D36C-150F-6443-8B7C-8D1C2FD9DEB0}"/>
          </ac:spMkLst>
        </pc:spChg>
        <pc:spChg chg="mod">
          <ac:chgData name="Ortuno, Francisco" userId="d394cb52-73ca-4306-838e-6f8895b2daa2" providerId="ADAL" clId="{272411B4-FFB5-4C7D-90EA-637BD2FC4892}" dt="2022-11-23T18:36:48.740" v="3039" actId="207"/>
          <ac:spMkLst>
            <pc:docMk/>
            <pc:sldMk cId="3762778601" sldId="305"/>
            <ac:spMk id="5" creationId="{339D5619-8AF9-558F-F179-32725878EE6F}"/>
          </ac:spMkLst>
        </pc:spChg>
      </pc:sldChg>
      <pc:sldChg chg="addSp delSp modSp add mod modAnim">
        <pc:chgData name="Ortuno, Francisco" userId="d394cb52-73ca-4306-838e-6f8895b2daa2" providerId="ADAL" clId="{272411B4-FFB5-4C7D-90EA-637BD2FC4892}" dt="2022-11-23T17:55:45.770" v="1879" actId="20577"/>
        <pc:sldMkLst>
          <pc:docMk/>
          <pc:sldMk cId="3679807785" sldId="306"/>
        </pc:sldMkLst>
        <pc:spChg chg="mod">
          <ac:chgData name="Ortuno, Francisco" userId="d394cb52-73ca-4306-838e-6f8895b2daa2" providerId="ADAL" clId="{272411B4-FFB5-4C7D-90EA-637BD2FC4892}" dt="2022-11-23T17:55:45.770" v="1879" actId="20577"/>
          <ac:spMkLst>
            <pc:docMk/>
            <pc:sldMk cId="3679807785" sldId="306"/>
            <ac:spMk id="4" creationId="{8C09D36C-150F-6443-8B7C-8D1C2FD9DEB0}"/>
          </ac:spMkLst>
        </pc:spChg>
        <pc:spChg chg="add mod">
          <ac:chgData name="Ortuno, Francisco" userId="d394cb52-73ca-4306-838e-6f8895b2daa2" providerId="ADAL" clId="{272411B4-FFB5-4C7D-90EA-637BD2FC4892}" dt="2022-11-23T17:41:08.593" v="1441" actId="1076"/>
          <ac:spMkLst>
            <pc:docMk/>
            <pc:sldMk cId="3679807785" sldId="306"/>
            <ac:spMk id="5" creationId="{8F898FE4-4C94-31EF-022B-B81EAB0EE32A}"/>
          </ac:spMkLst>
        </pc:spChg>
        <pc:spChg chg="add del">
          <ac:chgData name="Ortuno, Francisco" userId="d394cb52-73ca-4306-838e-6f8895b2daa2" providerId="ADAL" clId="{272411B4-FFB5-4C7D-90EA-637BD2FC4892}" dt="2022-11-23T17:41:43.301" v="1445" actId="22"/>
          <ac:spMkLst>
            <pc:docMk/>
            <pc:sldMk cId="3679807785" sldId="306"/>
            <ac:spMk id="7" creationId="{399EDDE4-0E8B-82B5-8AC5-82617FC10273}"/>
          </ac:spMkLst>
        </pc:spChg>
        <pc:spChg chg="add mod">
          <ac:chgData name="Ortuno, Francisco" userId="d394cb52-73ca-4306-838e-6f8895b2daa2" providerId="ADAL" clId="{272411B4-FFB5-4C7D-90EA-637BD2FC4892}" dt="2022-11-23T17:46:59.665" v="1677" actId="6549"/>
          <ac:spMkLst>
            <pc:docMk/>
            <pc:sldMk cId="3679807785" sldId="306"/>
            <ac:spMk id="11" creationId="{81161C60-B719-D598-8280-9064EA8ED5A4}"/>
          </ac:spMkLst>
        </pc:spChg>
        <pc:spChg chg="add mod">
          <ac:chgData name="Ortuno, Francisco" userId="d394cb52-73ca-4306-838e-6f8895b2daa2" providerId="ADAL" clId="{272411B4-FFB5-4C7D-90EA-637BD2FC4892}" dt="2022-11-23T17:48:56.509" v="1760" actId="20577"/>
          <ac:spMkLst>
            <pc:docMk/>
            <pc:sldMk cId="3679807785" sldId="306"/>
            <ac:spMk id="13" creationId="{EB3718ED-F479-F2C2-D1DA-F5AFB4A7E40E}"/>
          </ac:spMkLst>
        </pc:spChg>
        <pc:spChg chg="add mod">
          <ac:chgData name="Ortuno, Francisco" userId="d394cb52-73ca-4306-838e-6f8895b2daa2" providerId="ADAL" clId="{272411B4-FFB5-4C7D-90EA-637BD2FC4892}" dt="2022-11-23T17:47:26.215" v="1735" actId="1076"/>
          <ac:spMkLst>
            <pc:docMk/>
            <pc:sldMk cId="3679807785" sldId="306"/>
            <ac:spMk id="15" creationId="{8C215A0C-8044-04F2-DA76-2100289ACC16}"/>
          </ac:spMkLst>
        </pc:spChg>
        <pc:picChg chg="add mod">
          <ac:chgData name="Ortuno, Francisco" userId="d394cb52-73ca-4306-838e-6f8895b2daa2" providerId="ADAL" clId="{272411B4-FFB5-4C7D-90EA-637BD2FC4892}" dt="2022-11-23T17:39:45.220" v="1425" actId="1076"/>
          <ac:picMkLst>
            <pc:docMk/>
            <pc:sldMk cId="3679807785" sldId="306"/>
            <ac:picMk id="3" creationId="{13A53D44-AB7E-EE0F-E46A-4F070309D713}"/>
          </ac:picMkLst>
        </pc:picChg>
        <pc:picChg chg="del">
          <ac:chgData name="Ortuno, Francisco" userId="d394cb52-73ca-4306-838e-6f8895b2daa2" providerId="ADAL" clId="{272411B4-FFB5-4C7D-90EA-637BD2FC4892}" dt="2022-11-23T17:37:41.188" v="1414" actId="478"/>
          <ac:picMkLst>
            <pc:docMk/>
            <pc:sldMk cId="3679807785" sldId="306"/>
            <ac:picMk id="8" creationId="{612A21CE-54C1-A3C6-B858-E7D382CD258F}"/>
          </ac:picMkLst>
        </pc:picChg>
        <pc:picChg chg="del">
          <ac:chgData name="Ortuno, Francisco" userId="d394cb52-73ca-4306-838e-6f8895b2daa2" providerId="ADAL" clId="{272411B4-FFB5-4C7D-90EA-637BD2FC4892}" dt="2022-11-23T17:37:41.188" v="1414" actId="478"/>
          <ac:picMkLst>
            <pc:docMk/>
            <pc:sldMk cId="3679807785" sldId="306"/>
            <ac:picMk id="10" creationId="{9F14E26A-C729-4237-CE7A-7B1456FB41D9}"/>
          </ac:picMkLst>
        </pc:picChg>
        <pc:picChg chg="del">
          <ac:chgData name="Ortuno, Francisco" userId="d394cb52-73ca-4306-838e-6f8895b2daa2" providerId="ADAL" clId="{272411B4-FFB5-4C7D-90EA-637BD2FC4892}" dt="2022-11-23T17:37:41.188" v="1414" actId="478"/>
          <ac:picMkLst>
            <pc:docMk/>
            <pc:sldMk cId="3679807785" sldId="306"/>
            <ac:picMk id="12" creationId="{2CD74EB3-89AB-3C25-75D6-9A71E5230C5C}"/>
          </ac:picMkLst>
        </pc:picChg>
        <pc:picChg chg="del">
          <ac:chgData name="Ortuno, Francisco" userId="d394cb52-73ca-4306-838e-6f8895b2daa2" providerId="ADAL" clId="{272411B4-FFB5-4C7D-90EA-637BD2FC4892}" dt="2022-11-23T17:37:41.188" v="1414" actId="478"/>
          <ac:picMkLst>
            <pc:docMk/>
            <pc:sldMk cId="3679807785" sldId="306"/>
            <ac:picMk id="14" creationId="{1ED74BA2-97BA-4C78-FFDB-C36669B8A215}"/>
          </ac:picMkLst>
        </pc:picChg>
      </pc:sldChg>
      <pc:sldChg chg="delSp modSp add del mod delAnim">
        <pc:chgData name="Ortuno, Francisco" userId="d394cb52-73ca-4306-838e-6f8895b2daa2" providerId="ADAL" clId="{272411B4-FFB5-4C7D-90EA-637BD2FC4892}" dt="2022-11-23T17:55:37.823" v="1858" actId="2696"/>
        <pc:sldMkLst>
          <pc:docMk/>
          <pc:sldMk cId="667342243" sldId="307"/>
        </pc:sldMkLst>
        <pc:spChg chg="mod">
          <ac:chgData name="Ortuno, Francisco" userId="d394cb52-73ca-4306-838e-6f8895b2daa2" providerId="ADAL" clId="{272411B4-FFB5-4C7D-90EA-637BD2FC4892}" dt="2022-11-23T17:50:07.777" v="1850" actId="20577"/>
          <ac:spMkLst>
            <pc:docMk/>
            <pc:sldMk cId="667342243" sldId="307"/>
            <ac:spMk id="4" creationId="{8C09D36C-150F-6443-8B7C-8D1C2FD9DEB0}"/>
          </ac:spMkLst>
        </pc:spChg>
        <pc:spChg chg="del">
          <ac:chgData name="Ortuno, Francisco" userId="d394cb52-73ca-4306-838e-6f8895b2daa2" providerId="ADAL" clId="{272411B4-FFB5-4C7D-90EA-637BD2FC4892}" dt="2022-11-23T17:50:44.029" v="1852" actId="478"/>
          <ac:spMkLst>
            <pc:docMk/>
            <pc:sldMk cId="667342243" sldId="307"/>
            <ac:spMk id="11" creationId="{81161C60-B719-D598-8280-9064EA8ED5A4}"/>
          </ac:spMkLst>
        </pc:spChg>
        <pc:spChg chg="del">
          <ac:chgData name="Ortuno, Francisco" userId="d394cb52-73ca-4306-838e-6f8895b2daa2" providerId="ADAL" clId="{272411B4-FFB5-4C7D-90EA-637BD2FC4892}" dt="2022-11-23T17:50:45.189" v="1853" actId="478"/>
          <ac:spMkLst>
            <pc:docMk/>
            <pc:sldMk cId="667342243" sldId="307"/>
            <ac:spMk id="13" creationId="{EB3718ED-F479-F2C2-D1DA-F5AFB4A7E40E}"/>
          </ac:spMkLst>
        </pc:spChg>
        <pc:spChg chg="del">
          <ac:chgData name="Ortuno, Francisco" userId="d394cb52-73ca-4306-838e-6f8895b2daa2" providerId="ADAL" clId="{272411B4-FFB5-4C7D-90EA-637BD2FC4892}" dt="2022-11-23T17:50:46.607" v="1854" actId="478"/>
          <ac:spMkLst>
            <pc:docMk/>
            <pc:sldMk cId="667342243" sldId="307"/>
            <ac:spMk id="15" creationId="{8C215A0C-8044-04F2-DA76-2100289ACC16}"/>
          </ac:spMkLst>
        </pc:spChg>
        <pc:picChg chg="del">
          <ac:chgData name="Ortuno, Francisco" userId="d394cb52-73ca-4306-838e-6f8895b2daa2" providerId="ADAL" clId="{272411B4-FFB5-4C7D-90EA-637BD2FC4892}" dt="2022-11-23T17:50:42.386" v="1851" actId="478"/>
          <ac:picMkLst>
            <pc:docMk/>
            <pc:sldMk cId="667342243" sldId="307"/>
            <ac:picMk id="3" creationId="{13A53D44-AB7E-EE0F-E46A-4F070309D713}"/>
          </ac:picMkLst>
        </pc:picChg>
      </pc:sldChg>
      <pc:sldChg chg="add del">
        <pc:chgData name="Ortuno, Francisco" userId="d394cb52-73ca-4306-838e-6f8895b2daa2" providerId="ADAL" clId="{272411B4-FFB5-4C7D-90EA-637BD2FC4892}" dt="2022-11-23T18:37:05.567" v="3040" actId="2696"/>
        <pc:sldMkLst>
          <pc:docMk/>
          <pc:sldMk cId="1263123765" sldId="308"/>
        </pc:sldMkLst>
      </pc:sldChg>
      <pc:sldChg chg="addSp delSp modSp add mod modAnim modNotesTx">
        <pc:chgData name="Ortuno, Francisco" userId="d394cb52-73ca-4306-838e-6f8895b2daa2" providerId="ADAL" clId="{272411B4-FFB5-4C7D-90EA-637BD2FC4892}" dt="2022-11-23T18:26:46.091" v="2790" actId="20577"/>
        <pc:sldMkLst>
          <pc:docMk/>
          <pc:sldMk cId="4116896750" sldId="309"/>
        </pc:sldMkLst>
        <pc:spChg chg="add mod">
          <ac:chgData name="Ortuno, Francisco" userId="d394cb52-73ca-4306-838e-6f8895b2daa2" providerId="ADAL" clId="{272411B4-FFB5-4C7D-90EA-637BD2FC4892}" dt="2022-11-23T18:21:56.493" v="2638" actId="1076"/>
          <ac:spMkLst>
            <pc:docMk/>
            <pc:sldMk cId="4116896750" sldId="309"/>
            <ac:spMk id="3" creationId="{473A22E6-0A8A-EC70-5666-441F74373C8B}"/>
          </ac:spMkLst>
        </pc:spChg>
        <pc:spChg chg="mod">
          <ac:chgData name="Ortuno, Francisco" userId="d394cb52-73ca-4306-838e-6f8895b2daa2" providerId="ADAL" clId="{272411B4-FFB5-4C7D-90EA-637BD2FC4892}" dt="2022-11-23T18:22:29.964" v="2669" actId="255"/>
          <ac:spMkLst>
            <pc:docMk/>
            <pc:sldMk cId="4116896750" sldId="309"/>
            <ac:spMk id="4" creationId="{8C09D36C-150F-6443-8B7C-8D1C2FD9DEB0}"/>
          </ac:spMkLst>
        </pc:spChg>
        <pc:spChg chg="add mod">
          <ac:chgData name="Ortuno, Francisco" userId="d394cb52-73ca-4306-838e-6f8895b2daa2" providerId="ADAL" clId="{272411B4-FFB5-4C7D-90EA-637BD2FC4892}" dt="2022-11-23T18:18:33.598" v="2610" actId="20577"/>
          <ac:spMkLst>
            <pc:docMk/>
            <pc:sldMk cId="4116896750" sldId="309"/>
            <ac:spMk id="5" creationId="{1DE1360A-A22E-3458-5E40-E6389A8D8133}"/>
          </ac:spMkLst>
        </pc:spChg>
        <pc:spChg chg="del mod">
          <ac:chgData name="Ortuno, Francisco" userId="d394cb52-73ca-4306-838e-6f8895b2daa2" providerId="ADAL" clId="{272411B4-FFB5-4C7D-90EA-637BD2FC4892}" dt="2022-11-23T18:07:39.946" v="2513" actId="478"/>
          <ac:spMkLst>
            <pc:docMk/>
            <pc:sldMk cId="4116896750" sldId="309"/>
            <ac:spMk id="8" creationId="{0BE2BE04-D280-43F8-8E20-998B2F87DD66}"/>
          </ac:spMkLst>
        </pc:spChg>
        <pc:spChg chg="mod">
          <ac:chgData name="Ortuno, Francisco" userId="d394cb52-73ca-4306-838e-6f8895b2daa2" providerId="ADAL" clId="{272411B4-FFB5-4C7D-90EA-637BD2FC4892}" dt="2022-11-23T18:08:15.006" v="2525" actId="6549"/>
          <ac:spMkLst>
            <pc:docMk/>
            <pc:sldMk cId="4116896750" sldId="309"/>
            <ac:spMk id="9" creationId="{DD793958-072B-4523-88D3-B6C06731230B}"/>
          </ac:spMkLst>
        </pc:spChg>
        <pc:spChg chg="mod">
          <ac:chgData name="Ortuno, Francisco" userId="d394cb52-73ca-4306-838e-6f8895b2daa2" providerId="ADAL" clId="{272411B4-FFB5-4C7D-90EA-637BD2FC4892}" dt="2022-11-23T18:08:12.827" v="2524" actId="6549"/>
          <ac:spMkLst>
            <pc:docMk/>
            <pc:sldMk cId="4116896750" sldId="309"/>
            <ac:spMk id="10" creationId="{4101BAE0-3784-41B5-B78B-8BADA56E4264}"/>
          </ac:spMkLst>
        </pc:spChg>
        <pc:spChg chg="add mod">
          <ac:chgData name="Ortuno, Francisco" userId="d394cb52-73ca-4306-838e-6f8895b2daa2" providerId="ADAL" clId="{272411B4-FFB5-4C7D-90EA-637BD2FC4892}" dt="2022-11-23T18:20:46.750" v="2613" actId="6549"/>
          <ac:spMkLst>
            <pc:docMk/>
            <pc:sldMk cId="4116896750" sldId="309"/>
            <ac:spMk id="11" creationId="{7B1248CC-3479-D630-52C3-628DBA3E69CA}"/>
          </ac:spMkLst>
        </pc:spChg>
        <pc:spChg chg="add mod">
          <ac:chgData name="Ortuno, Francisco" userId="d394cb52-73ca-4306-838e-6f8895b2daa2" providerId="ADAL" clId="{272411B4-FFB5-4C7D-90EA-637BD2FC4892}" dt="2022-11-23T18:24:53.141" v="2714" actId="113"/>
          <ac:spMkLst>
            <pc:docMk/>
            <pc:sldMk cId="4116896750" sldId="309"/>
            <ac:spMk id="12" creationId="{FC4C4B42-D29A-E7D9-6D8C-589DBF531B8B}"/>
          </ac:spMkLst>
        </pc:spChg>
        <pc:picChg chg="del">
          <ac:chgData name="Ortuno, Francisco" userId="d394cb52-73ca-4306-838e-6f8895b2daa2" providerId="ADAL" clId="{272411B4-FFB5-4C7D-90EA-637BD2FC4892}" dt="2022-11-23T18:07:40.636" v="2514" actId="478"/>
          <ac:picMkLst>
            <pc:docMk/>
            <pc:sldMk cId="4116896750" sldId="309"/>
            <ac:picMk id="1026" creationId="{3F30B54D-A7C4-068E-5457-EEA884901D87}"/>
          </ac:picMkLst>
        </pc:picChg>
        <pc:picChg chg="mod">
          <ac:chgData name="Ortuno, Francisco" userId="d394cb52-73ca-4306-838e-6f8895b2daa2" providerId="ADAL" clId="{272411B4-FFB5-4C7D-90EA-637BD2FC4892}" dt="2022-11-23T18:08:02.584" v="2521" actId="1076"/>
          <ac:picMkLst>
            <pc:docMk/>
            <pc:sldMk cId="4116896750" sldId="309"/>
            <ac:picMk id="1028" creationId="{7CD3ADC3-DBA3-FAF4-DC88-F61C01DA2F3F}"/>
          </ac:picMkLst>
        </pc:picChg>
        <pc:picChg chg="add mod">
          <ac:chgData name="Ortuno, Francisco" userId="d394cb52-73ca-4306-838e-6f8895b2daa2" providerId="ADAL" clId="{272411B4-FFB5-4C7D-90EA-637BD2FC4892}" dt="2022-11-23T18:15:42.875" v="2572" actId="1076"/>
          <ac:picMkLst>
            <pc:docMk/>
            <pc:sldMk cId="4116896750" sldId="309"/>
            <ac:picMk id="2050" creationId="{C57D839E-9E1C-4766-9446-E725EF483C1C}"/>
          </ac:picMkLst>
        </pc:picChg>
        <pc:picChg chg="add mod">
          <ac:chgData name="Ortuno, Francisco" userId="d394cb52-73ca-4306-838e-6f8895b2daa2" providerId="ADAL" clId="{272411B4-FFB5-4C7D-90EA-637BD2FC4892}" dt="2022-11-23T18:17:11.278" v="2577" actId="1076"/>
          <ac:picMkLst>
            <pc:docMk/>
            <pc:sldMk cId="4116896750" sldId="309"/>
            <ac:picMk id="2052" creationId="{F10394F9-322F-D623-E10C-903C0E565F1E}"/>
          </ac:picMkLst>
        </pc:picChg>
        <pc:cxnChg chg="del">
          <ac:chgData name="Ortuno, Francisco" userId="d394cb52-73ca-4306-838e-6f8895b2daa2" providerId="ADAL" clId="{272411B4-FFB5-4C7D-90EA-637BD2FC4892}" dt="2022-11-23T18:07:37.859" v="2511" actId="478"/>
          <ac:cxnSpMkLst>
            <pc:docMk/>
            <pc:sldMk cId="4116896750" sldId="309"/>
            <ac:cxnSpMk id="6" creationId="{B01019AB-11A3-4F30-A85B-ED9BA2E5ADD7}"/>
          </ac:cxnSpMkLst>
        </pc:cxnChg>
        <pc:cxnChg chg="mod">
          <ac:chgData name="Ortuno, Francisco" userId="d394cb52-73ca-4306-838e-6f8895b2daa2" providerId="ADAL" clId="{272411B4-FFB5-4C7D-90EA-637BD2FC4892}" dt="2022-11-23T18:07:55.909" v="2518" actId="1076"/>
          <ac:cxnSpMkLst>
            <pc:docMk/>
            <pc:sldMk cId="4116896750" sldId="309"/>
            <ac:cxnSpMk id="7" creationId="{F34C1372-A8FD-4979-A1B2-7208C5B913DA}"/>
          </ac:cxnSpMkLst>
        </pc:cxnChg>
      </pc:sldChg>
      <pc:sldChg chg="addSp delSp modSp add mod delAnim">
        <pc:chgData name="Ortuno, Francisco" userId="d394cb52-73ca-4306-838e-6f8895b2daa2" providerId="ADAL" clId="{272411B4-FFB5-4C7D-90EA-637BD2FC4892}" dt="2022-11-23T18:33:42.426" v="2921" actId="1076"/>
        <pc:sldMkLst>
          <pc:docMk/>
          <pc:sldMk cId="3815029810" sldId="310"/>
        </pc:sldMkLst>
        <pc:spChg chg="del mod">
          <ac:chgData name="Ortuno, Francisco" userId="d394cb52-73ca-4306-838e-6f8895b2daa2" providerId="ADAL" clId="{272411B4-FFB5-4C7D-90EA-637BD2FC4892}" dt="2022-11-23T18:31:52.629" v="2885" actId="478"/>
          <ac:spMkLst>
            <pc:docMk/>
            <pc:sldMk cId="3815029810" sldId="310"/>
            <ac:spMk id="3" creationId="{473A22E6-0A8A-EC70-5666-441F74373C8B}"/>
          </ac:spMkLst>
        </pc:spChg>
        <pc:spChg chg="mod">
          <ac:chgData name="Ortuno, Francisco" userId="d394cb52-73ca-4306-838e-6f8895b2daa2" providerId="ADAL" clId="{272411B4-FFB5-4C7D-90EA-637BD2FC4892}" dt="2022-11-23T18:31:37.111" v="2874" actId="20577"/>
          <ac:spMkLst>
            <pc:docMk/>
            <pc:sldMk cId="3815029810" sldId="310"/>
            <ac:spMk id="4" creationId="{8C09D36C-150F-6443-8B7C-8D1C2FD9DEB0}"/>
          </ac:spMkLst>
        </pc:spChg>
        <pc:spChg chg="del">
          <ac:chgData name="Ortuno, Francisco" userId="d394cb52-73ca-4306-838e-6f8895b2daa2" providerId="ADAL" clId="{272411B4-FFB5-4C7D-90EA-637BD2FC4892}" dt="2022-11-23T18:31:44.614" v="2877" actId="478"/>
          <ac:spMkLst>
            <pc:docMk/>
            <pc:sldMk cId="3815029810" sldId="310"/>
            <ac:spMk id="5" creationId="{1DE1360A-A22E-3458-5E40-E6389A8D8133}"/>
          </ac:spMkLst>
        </pc:spChg>
        <pc:spChg chg="add mod">
          <ac:chgData name="Ortuno, Francisco" userId="d394cb52-73ca-4306-838e-6f8895b2daa2" providerId="ADAL" clId="{272411B4-FFB5-4C7D-90EA-637BD2FC4892}" dt="2022-11-23T18:33:22.410" v="2917" actId="207"/>
          <ac:spMkLst>
            <pc:docMk/>
            <pc:sldMk cId="3815029810" sldId="310"/>
            <ac:spMk id="6" creationId="{DB03DAF8-3F4F-45FB-87A8-3F0D9EE38823}"/>
          </ac:spMkLst>
        </pc:spChg>
        <pc:spChg chg="add mod">
          <ac:chgData name="Ortuno, Francisco" userId="d394cb52-73ca-4306-838e-6f8895b2daa2" providerId="ADAL" clId="{272411B4-FFB5-4C7D-90EA-637BD2FC4892}" dt="2022-11-23T18:33:42.426" v="2921" actId="1076"/>
          <ac:spMkLst>
            <pc:docMk/>
            <pc:sldMk cId="3815029810" sldId="310"/>
            <ac:spMk id="8" creationId="{3AA9ADC8-7D42-D2A1-73D8-7CD8FFB315FC}"/>
          </ac:spMkLst>
        </pc:spChg>
        <pc:spChg chg="del">
          <ac:chgData name="Ortuno, Francisco" userId="d394cb52-73ca-4306-838e-6f8895b2daa2" providerId="ADAL" clId="{272411B4-FFB5-4C7D-90EA-637BD2FC4892}" dt="2022-11-23T18:31:42.351" v="2875" actId="478"/>
          <ac:spMkLst>
            <pc:docMk/>
            <pc:sldMk cId="3815029810" sldId="310"/>
            <ac:spMk id="9" creationId="{DD793958-072B-4523-88D3-B6C06731230B}"/>
          </ac:spMkLst>
        </pc:spChg>
        <pc:spChg chg="del">
          <ac:chgData name="Ortuno, Francisco" userId="d394cb52-73ca-4306-838e-6f8895b2daa2" providerId="ADAL" clId="{272411B4-FFB5-4C7D-90EA-637BD2FC4892}" dt="2022-11-23T18:31:50.742" v="2883" actId="478"/>
          <ac:spMkLst>
            <pc:docMk/>
            <pc:sldMk cId="3815029810" sldId="310"/>
            <ac:spMk id="10" creationId="{4101BAE0-3784-41B5-B78B-8BADA56E4264}"/>
          </ac:spMkLst>
        </pc:spChg>
        <pc:spChg chg="del">
          <ac:chgData name="Ortuno, Francisco" userId="d394cb52-73ca-4306-838e-6f8895b2daa2" providerId="ADAL" clId="{272411B4-FFB5-4C7D-90EA-637BD2FC4892}" dt="2022-11-23T18:31:46.825" v="2879" actId="478"/>
          <ac:spMkLst>
            <pc:docMk/>
            <pc:sldMk cId="3815029810" sldId="310"/>
            <ac:spMk id="11" creationId="{7B1248CC-3479-D630-52C3-628DBA3E69CA}"/>
          </ac:spMkLst>
        </pc:spChg>
        <pc:spChg chg="del">
          <ac:chgData name="Ortuno, Francisco" userId="d394cb52-73ca-4306-838e-6f8895b2daa2" providerId="ADAL" clId="{272411B4-FFB5-4C7D-90EA-637BD2FC4892}" dt="2022-11-23T18:31:47.915" v="2880" actId="478"/>
          <ac:spMkLst>
            <pc:docMk/>
            <pc:sldMk cId="3815029810" sldId="310"/>
            <ac:spMk id="12" creationId="{FC4C4B42-D29A-E7D9-6D8C-589DBF531B8B}"/>
          </ac:spMkLst>
        </pc:spChg>
        <pc:picChg chg="del">
          <ac:chgData name="Ortuno, Francisco" userId="d394cb52-73ca-4306-838e-6f8895b2daa2" providerId="ADAL" clId="{272411B4-FFB5-4C7D-90EA-637BD2FC4892}" dt="2022-11-23T18:31:53.234" v="2886" actId="478"/>
          <ac:picMkLst>
            <pc:docMk/>
            <pc:sldMk cId="3815029810" sldId="310"/>
            <ac:picMk id="2" creationId="{4D2A69F8-3C45-72F8-D8DD-171483072D7B}"/>
          </ac:picMkLst>
        </pc:picChg>
        <pc:picChg chg="del">
          <ac:chgData name="Ortuno, Francisco" userId="d394cb52-73ca-4306-838e-6f8895b2daa2" providerId="ADAL" clId="{272411B4-FFB5-4C7D-90EA-637BD2FC4892}" dt="2022-11-23T18:31:48.887" v="2881" actId="478"/>
          <ac:picMkLst>
            <pc:docMk/>
            <pc:sldMk cId="3815029810" sldId="310"/>
            <ac:picMk id="1028" creationId="{7CD3ADC3-DBA3-FAF4-DC88-F61C01DA2F3F}"/>
          </ac:picMkLst>
        </pc:picChg>
        <pc:picChg chg="del">
          <ac:chgData name="Ortuno, Francisco" userId="d394cb52-73ca-4306-838e-6f8895b2daa2" providerId="ADAL" clId="{272411B4-FFB5-4C7D-90EA-637BD2FC4892}" dt="2022-11-23T18:31:43.384" v="2876" actId="478"/>
          <ac:picMkLst>
            <pc:docMk/>
            <pc:sldMk cId="3815029810" sldId="310"/>
            <ac:picMk id="2050" creationId="{C57D839E-9E1C-4766-9446-E725EF483C1C}"/>
          </ac:picMkLst>
        </pc:picChg>
        <pc:picChg chg="del">
          <ac:chgData name="Ortuno, Francisco" userId="d394cb52-73ca-4306-838e-6f8895b2daa2" providerId="ADAL" clId="{272411B4-FFB5-4C7D-90EA-637BD2FC4892}" dt="2022-11-23T18:31:45.330" v="2878" actId="478"/>
          <ac:picMkLst>
            <pc:docMk/>
            <pc:sldMk cId="3815029810" sldId="310"/>
            <ac:picMk id="2052" creationId="{F10394F9-322F-D623-E10C-903C0E565F1E}"/>
          </ac:picMkLst>
        </pc:picChg>
        <pc:cxnChg chg="del">
          <ac:chgData name="Ortuno, Francisco" userId="d394cb52-73ca-4306-838e-6f8895b2daa2" providerId="ADAL" clId="{272411B4-FFB5-4C7D-90EA-637BD2FC4892}" dt="2022-11-23T18:31:49.640" v="2882" actId="478"/>
          <ac:cxnSpMkLst>
            <pc:docMk/>
            <pc:sldMk cId="3815029810" sldId="310"/>
            <ac:cxnSpMk id="7" creationId="{F34C1372-A8FD-4979-A1B2-7208C5B913DA}"/>
          </ac:cxnSpMkLst>
        </pc:cxnChg>
      </pc:sldChg>
      <pc:sldChg chg="delSp modSp add mod modNotesTx">
        <pc:chgData name="Ortuno, Francisco" userId="d394cb52-73ca-4306-838e-6f8895b2daa2" providerId="ADAL" clId="{272411B4-FFB5-4C7D-90EA-637BD2FC4892}" dt="2022-11-23T18:35:24.115" v="2983" actId="20577"/>
        <pc:sldMkLst>
          <pc:docMk/>
          <pc:sldMk cId="2325343606" sldId="311"/>
        </pc:sldMkLst>
        <pc:spChg chg="mod">
          <ac:chgData name="Ortuno, Francisco" userId="d394cb52-73ca-4306-838e-6f8895b2daa2" providerId="ADAL" clId="{272411B4-FFB5-4C7D-90EA-637BD2FC4892}" dt="2022-11-23T18:34:35.751" v="2923" actId="6549"/>
          <ac:spMkLst>
            <pc:docMk/>
            <pc:sldMk cId="2325343606" sldId="311"/>
            <ac:spMk id="4" creationId="{8C09D36C-150F-6443-8B7C-8D1C2FD9DEB0}"/>
          </ac:spMkLst>
        </pc:spChg>
        <pc:spChg chg="mod">
          <ac:chgData name="Ortuno, Francisco" userId="d394cb52-73ca-4306-838e-6f8895b2daa2" providerId="ADAL" clId="{272411B4-FFB5-4C7D-90EA-637BD2FC4892}" dt="2022-11-23T18:35:09.584" v="2936" actId="1076"/>
          <ac:spMkLst>
            <pc:docMk/>
            <pc:sldMk cId="2325343606" sldId="311"/>
            <ac:spMk id="6" creationId="{DB03DAF8-3F4F-45FB-87A8-3F0D9EE38823}"/>
          </ac:spMkLst>
        </pc:spChg>
        <pc:spChg chg="del">
          <ac:chgData name="Ortuno, Francisco" userId="d394cb52-73ca-4306-838e-6f8895b2daa2" providerId="ADAL" clId="{272411B4-FFB5-4C7D-90EA-637BD2FC4892}" dt="2022-11-23T18:34:50.722" v="2933" actId="478"/>
          <ac:spMkLst>
            <pc:docMk/>
            <pc:sldMk cId="2325343606" sldId="311"/>
            <ac:spMk id="8" creationId="{3AA9ADC8-7D42-D2A1-73D8-7CD8FFB315FC}"/>
          </ac:spMkLst>
        </pc:spChg>
      </pc:sldChg>
      <pc:sldChg chg="modSp add mod">
        <pc:chgData name="Ortuno, Francisco" userId="d394cb52-73ca-4306-838e-6f8895b2daa2" providerId="ADAL" clId="{272411B4-FFB5-4C7D-90EA-637BD2FC4892}" dt="2022-11-23T18:35:45.694" v="2992" actId="1076"/>
        <pc:sldMkLst>
          <pc:docMk/>
          <pc:sldMk cId="2424794862" sldId="312"/>
        </pc:sldMkLst>
        <pc:spChg chg="mod">
          <ac:chgData name="Ortuno, Francisco" userId="d394cb52-73ca-4306-838e-6f8895b2daa2" providerId="ADAL" clId="{272411B4-FFB5-4C7D-90EA-637BD2FC4892}" dt="2022-11-23T18:35:45.694" v="2992" actId="1076"/>
          <ac:spMkLst>
            <pc:docMk/>
            <pc:sldMk cId="2424794862" sldId="312"/>
            <ac:spMk id="6" creationId="{DB03DAF8-3F4F-45FB-87A8-3F0D9EE38823}"/>
          </ac:spMkLst>
        </pc:spChg>
      </pc:sldChg>
      <pc:sldChg chg="add del">
        <pc:chgData name="Ortuno, Francisco" userId="d394cb52-73ca-4306-838e-6f8895b2daa2" providerId="ADAL" clId="{272411B4-FFB5-4C7D-90EA-637BD2FC4892}" dt="2022-11-23T18:37:05.567" v="3040" actId="2696"/>
        <pc:sldMkLst>
          <pc:docMk/>
          <pc:sldMk cId="3632326302" sldId="313"/>
        </pc:sldMkLst>
      </pc:sldChg>
    </pc:docChg>
  </pc:docChgLst>
  <pc:docChgLst>
    <pc:chgData name="Ortuno, Francisco" userId="S::francisco.ortuno@insight.com::d394cb52-73ca-4306-838e-6f8895b2daa2" providerId="AD" clId="Web-{0114A805-7E4F-9541-76BA-07255A006C68}"/>
    <pc:docChg chg="delSld modSld">
      <pc:chgData name="Ortuno, Francisco" userId="S::francisco.ortuno@insight.com::d394cb52-73ca-4306-838e-6f8895b2daa2" providerId="AD" clId="Web-{0114A805-7E4F-9541-76BA-07255A006C68}" dt="2022-11-25T10:58:48.175" v="1"/>
      <pc:docMkLst>
        <pc:docMk/>
      </pc:docMkLst>
      <pc:sldChg chg="delSp">
        <pc:chgData name="Ortuno, Francisco" userId="S::francisco.ortuno@insight.com::d394cb52-73ca-4306-838e-6f8895b2daa2" providerId="AD" clId="Web-{0114A805-7E4F-9541-76BA-07255A006C68}" dt="2022-11-25T10:58:34.269" v="0"/>
        <pc:sldMkLst>
          <pc:docMk/>
          <pc:sldMk cId="3845165999" sldId="268"/>
        </pc:sldMkLst>
        <pc:spChg chg="del">
          <ac:chgData name="Ortuno, Francisco" userId="S::francisco.ortuno@insight.com::d394cb52-73ca-4306-838e-6f8895b2daa2" providerId="AD" clId="Web-{0114A805-7E4F-9541-76BA-07255A006C68}" dt="2022-11-25T10:58:34.269" v="0"/>
          <ac:spMkLst>
            <pc:docMk/>
            <pc:sldMk cId="3845165999" sldId="268"/>
            <ac:spMk id="5" creationId="{79E156E1-4497-1A4F-AC1A-5D00596A499F}"/>
          </ac:spMkLst>
        </pc:spChg>
      </pc:sldChg>
      <pc:sldChg chg="del">
        <pc:chgData name="Ortuno, Francisco" userId="S::francisco.ortuno@insight.com::d394cb52-73ca-4306-838e-6f8895b2daa2" providerId="AD" clId="Web-{0114A805-7E4F-9541-76BA-07255A006C68}" dt="2022-11-25T10:58:48.175" v="1"/>
        <pc:sldMkLst>
          <pc:docMk/>
          <pc:sldMk cId="4266002900" sldId="30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FE28B3CD-935C-3747-9185-26B20C085F02}" type="datetimeFigureOut">
              <a:rPr lang="en-US" smtClean="0"/>
              <a:pPr/>
              <a:t>3/20/2023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E6E94F5F-26CA-8142-AB59-27727101493A}" type="slidenum">
              <a:rPr lang="en-US" smtClean="0"/>
              <a:pPr/>
              <a:t>‹Nº›</a:t>
            </a:fld>
            <a:endParaRPr lang="en-US" dirty="0"/>
          </a:p>
        </p:txBody>
      </p:sp>
    </p:spTree>
    <p:extLst>
      <p:ext uri="{BB962C8B-B14F-4D97-AF65-F5344CB8AC3E}">
        <p14:creationId xmlns:p14="http://schemas.microsoft.com/office/powerpoint/2010/main" val="3738648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Aplicación de servicios de </a:t>
            </a:r>
            <a:r>
              <a:rPr lang="es-ES" dirty="0" err="1"/>
              <a:t>Insight</a:t>
            </a:r>
            <a:endParaRPr lang="es-ES" dirty="0"/>
          </a:p>
        </p:txBody>
      </p:sp>
      <p:sp>
        <p:nvSpPr>
          <p:cNvPr id="4" name="Marcador de número de diapositiva 3"/>
          <p:cNvSpPr>
            <a:spLocks noGrp="1"/>
          </p:cNvSpPr>
          <p:nvPr>
            <p:ph type="sldNum" sz="quarter" idx="5"/>
          </p:nvPr>
        </p:nvSpPr>
        <p:spPr/>
        <p:txBody>
          <a:bodyPr/>
          <a:lstStyle/>
          <a:p>
            <a:fld id="{E6E94F5F-26CA-8142-AB59-27727101493A}" type="slidenum">
              <a:rPr lang="en-US" smtClean="0"/>
              <a:pPr/>
              <a:t>5</a:t>
            </a:fld>
            <a:endParaRPr lang="en-US" dirty="0"/>
          </a:p>
        </p:txBody>
      </p:sp>
    </p:spTree>
    <p:extLst>
      <p:ext uri="{BB962C8B-B14F-4D97-AF65-F5344CB8AC3E}">
        <p14:creationId xmlns:p14="http://schemas.microsoft.com/office/powerpoint/2010/main" val="32934489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solidFill>
          <a:schemeClr val="tx1">
            <a:lumMod val="25000"/>
            <a:lumOff val="75000"/>
          </a:schemeClr>
        </a:solidFill>
        <a:effectLst/>
      </p:bgPr>
    </p:bg>
    <p:spTree>
      <p:nvGrpSpPr>
        <p:cNvPr id="1" name=""/>
        <p:cNvGrpSpPr/>
        <p:nvPr/>
      </p:nvGrpSpPr>
      <p:grpSpPr>
        <a:xfrm>
          <a:off x="0" y="0"/>
          <a:ext cx="0" cy="0"/>
          <a:chOff x="0" y="0"/>
          <a:chExt cx="0" cy="0"/>
        </a:xfrm>
      </p:grpSpPr>
      <p:pic>
        <p:nvPicPr>
          <p:cNvPr id="3" name="Picture 2" descr="A group of people in a dark room&#10;&#10;Description automatically generated with medium confidence">
            <a:extLst>
              <a:ext uri="{FF2B5EF4-FFF2-40B4-BE49-F238E27FC236}">
                <a16:creationId xmlns:a16="http://schemas.microsoft.com/office/drawing/2014/main" id="{F2028B20-5A17-8940-B020-90B2AB9A97F7}"/>
              </a:ext>
            </a:extLst>
          </p:cNvPr>
          <p:cNvPicPr>
            <a:picLocks noChangeAspect="1"/>
          </p:cNvPicPr>
          <p:nvPr userDrawn="1"/>
        </p:nvPicPr>
        <p:blipFill rotWithShape="1">
          <a:blip r:embed="rId2"/>
          <a:srcRect t="4246" r="-26"/>
          <a:stretch/>
        </p:blipFill>
        <p:spPr>
          <a:xfrm>
            <a:off x="33453" y="0"/>
            <a:ext cx="9110547" cy="5205810"/>
          </a:xfrm>
          <a:prstGeom prst="rect">
            <a:avLst/>
          </a:prstGeom>
        </p:spPr>
      </p:pic>
      <p:sp>
        <p:nvSpPr>
          <p:cNvPr id="33" name="Title 1"/>
          <p:cNvSpPr>
            <a:spLocks noGrp="1"/>
          </p:cNvSpPr>
          <p:nvPr>
            <p:ph type="ctrTitle"/>
          </p:nvPr>
        </p:nvSpPr>
        <p:spPr>
          <a:xfrm>
            <a:off x="495502" y="2057418"/>
            <a:ext cx="8562138" cy="701450"/>
          </a:xfrm>
          <a:prstGeom prst="rect">
            <a:avLst/>
          </a:prstGeom>
        </p:spPr>
        <p:txBody>
          <a:bodyPr anchor="b" anchorCtr="0">
            <a:noAutofit/>
          </a:bodyPr>
          <a:lstStyle>
            <a:lvl1pPr algn="l">
              <a:defRPr sz="3600" b="0" i="0">
                <a:solidFill>
                  <a:schemeClr val="bg1"/>
                </a:solidFill>
                <a:latin typeface="Arial Regular"/>
                <a:ea typeface="Verdana" panose="020B0604030504040204" pitchFamily="34" charset="0"/>
                <a:cs typeface="Verdana" panose="020B0604030504040204" pitchFamily="34" charset="0"/>
              </a:defRPr>
            </a:lvl1pPr>
          </a:lstStyle>
          <a:p>
            <a:r>
              <a:rPr lang="es-ES"/>
              <a:t>Haga clic para modificar el estilo de título del patrón</a:t>
            </a:r>
            <a:endParaRPr lang="en-US" dirty="0"/>
          </a:p>
        </p:txBody>
      </p:sp>
      <p:sp>
        <p:nvSpPr>
          <p:cNvPr id="35" name="Subtitle 2"/>
          <p:cNvSpPr>
            <a:spLocks noGrp="1"/>
          </p:cNvSpPr>
          <p:nvPr>
            <p:ph type="subTitle" idx="1"/>
          </p:nvPr>
        </p:nvSpPr>
        <p:spPr>
          <a:xfrm>
            <a:off x="493307" y="2762296"/>
            <a:ext cx="8562138" cy="536622"/>
          </a:xfrm>
          <a:prstGeom prst="rect">
            <a:avLst/>
          </a:prstGeom>
        </p:spPr>
        <p:txBody>
          <a:bodyPr>
            <a:noAutofit/>
          </a:bodyPr>
          <a:lstStyle>
            <a:lvl1pPr marL="0" indent="0" algn="l">
              <a:buNone/>
              <a:defRPr sz="2000" b="0" i="0">
                <a:solidFill>
                  <a:srgbClr val="FFFFFF"/>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pic>
        <p:nvPicPr>
          <p:cNvPr id="16" name="Picture 15">
            <a:extLst>
              <a:ext uri="{FF2B5EF4-FFF2-40B4-BE49-F238E27FC236}">
                <a16:creationId xmlns:a16="http://schemas.microsoft.com/office/drawing/2014/main" id="{CC72F4A5-3C29-C746-9C67-CECDA576D33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666" y="91886"/>
            <a:ext cx="1629705" cy="838557"/>
          </a:xfrm>
          <a:prstGeom prst="rect">
            <a:avLst/>
          </a:prstGeom>
        </p:spPr>
      </p:pic>
      <p:sp>
        <p:nvSpPr>
          <p:cNvPr id="8" name="TextBox 7">
            <a:extLst>
              <a:ext uri="{FF2B5EF4-FFF2-40B4-BE49-F238E27FC236}">
                <a16:creationId xmlns:a16="http://schemas.microsoft.com/office/drawing/2014/main" id="{2E83943D-C1EA-764C-8580-BB8FE758A8A2}"/>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2021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CEA38D2-302D-CF4A-A534-E65475973947}"/>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‹Nº›</a:t>
            </a:fld>
            <a:endParaRPr lang="en-US" sz="900" b="0" i="0" dirty="0">
              <a:solidFill>
                <a:srgbClr val="9C968E"/>
              </a:solidFill>
              <a:latin typeface="Arial Regular"/>
              <a:cs typeface="Verdan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F89F88-D2AE-D141-95D4-85C830346A6B}"/>
              </a:ext>
            </a:extLst>
          </p:cNvPr>
          <p:cNvSpPr/>
          <p:nvPr userDrawn="1"/>
        </p:nvSpPr>
        <p:spPr>
          <a:xfrm>
            <a:off x="0" y="0"/>
            <a:ext cx="9144000" cy="517407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3" name="Picture 2" descr="A picture containing laser, dark&#10;&#10;Description automatically generated">
            <a:extLst>
              <a:ext uri="{FF2B5EF4-FFF2-40B4-BE49-F238E27FC236}">
                <a16:creationId xmlns:a16="http://schemas.microsoft.com/office/drawing/2014/main" id="{EA595E00-08B0-BD43-B7EF-408C102F517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04609" y="10089"/>
            <a:ext cx="3439391" cy="5159087"/>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75BE91F6-86EF-C944-B627-E27DA8D8B0E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6772" y="4578321"/>
            <a:ext cx="1539034" cy="565436"/>
          </a:xfrm>
          <a:prstGeom prst="rect">
            <a:avLst/>
          </a:prstGeom>
        </p:spPr>
      </p:pic>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242237" y="219831"/>
            <a:ext cx="4693446" cy="682400"/>
          </a:xfrm>
          <a:prstGeom prst="rect">
            <a:avLst/>
          </a:prstGeom>
        </p:spPr>
        <p:txBody>
          <a:bodyPr vert="horz" lIns="91440" tIns="45720" rIns="91440" bIns="45720" rtlCol="0" anchor="ctr">
            <a:noAutofit/>
          </a:bodyPr>
          <a:lstStyle>
            <a:lvl1pPr>
              <a:defRPr b="0" i="0"/>
            </a:lvl1pPr>
          </a:lstStyle>
          <a:p>
            <a:r>
              <a:rPr lang="es-ES"/>
              <a:t>Haga clic para modificar el estilo de título del patrón</a:t>
            </a:r>
            <a:endParaRPr lang="en-US" dirty="0"/>
          </a:p>
        </p:txBody>
      </p:sp>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230067" y="986156"/>
            <a:ext cx="4705616" cy="2935419"/>
          </a:xfrm>
          <a:prstGeom prst="rect">
            <a:avLst/>
          </a:prstGeom>
        </p:spPr>
        <p:txBody>
          <a:bodyPr vert="horz" lIns="91440" tIns="45720" rIns="91440" bIns="45720" rtlCol="0">
            <a:noAutofit/>
          </a:bodyPr>
          <a:lstStyle>
            <a:lvl1pPr>
              <a:defRPr sz="1600" b="0" i="0"/>
            </a:lvl1pPr>
            <a:lvl2pPr>
              <a:defRPr b="0" i="0"/>
            </a:lvl2pPr>
            <a:lvl3pPr>
              <a:defRPr b="0" i="0"/>
            </a:lvl3pPr>
            <a:lvl4pPr>
              <a:defRPr b="0" i="0"/>
            </a:lvl4pPr>
            <a:lvl5pPr>
              <a:defRPr b="0" i="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9" name="TextBox 8">
            <a:extLst>
              <a:ext uri="{FF2B5EF4-FFF2-40B4-BE49-F238E27FC236}">
                <a16:creationId xmlns:a16="http://schemas.microsoft.com/office/drawing/2014/main" id="{0434A34D-B069-9045-B30B-3E5649C47B74}"/>
              </a:ext>
            </a:extLst>
          </p:cNvPr>
          <p:cNvSpPr txBox="1"/>
          <p:nvPr userDrawn="1"/>
        </p:nvSpPr>
        <p:spPr>
          <a:xfrm>
            <a:off x="1665806" y="4827483"/>
            <a:ext cx="5282281" cy="184666"/>
          </a:xfrm>
          <a:prstGeom prst="rect">
            <a:avLst/>
          </a:prstGeom>
          <a:noFill/>
        </p:spPr>
        <p:txBody>
          <a:bodyPr wrap="square" rtlCol="0">
            <a:spAutoFit/>
          </a:bodyPr>
          <a:lstStyle/>
          <a:p>
            <a:pPr algn="l"/>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2021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1E96D32-F7EB-8F4E-83E2-4DBDD672966E}"/>
              </a:ext>
            </a:extLst>
          </p:cNvPr>
          <p:cNvSpPr txBox="1"/>
          <p:nvPr userDrawn="1"/>
        </p:nvSpPr>
        <p:spPr>
          <a:xfrm>
            <a:off x="8645050" y="4795379"/>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‹Nº›</a:t>
            </a:fld>
            <a:endParaRPr lang="en-US" sz="900" b="0" i="0" dirty="0">
              <a:solidFill>
                <a:srgbClr val="9C968E"/>
              </a:solidFill>
              <a:latin typeface="Arial Regular"/>
              <a:cs typeface="Verdana"/>
            </a:endParaRPr>
          </a:p>
        </p:txBody>
      </p:sp>
    </p:spTree>
    <p:extLst>
      <p:ext uri="{BB962C8B-B14F-4D97-AF65-F5344CB8AC3E}">
        <p14:creationId xmlns:p14="http://schemas.microsoft.com/office/powerpoint/2010/main" val="2654784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F90778-E364-2D43-AFD5-901F21531C9C}"/>
              </a:ext>
            </a:extLst>
          </p:cNvPr>
          <p:cNvSpPr/>
          <p:nvPr userDrawn="1"/>
        </p:nvSpPr>
        <p:spPr>
          <a:xfrm>
            <a:off x="0" y="912622"/>
            <a:ext cx="9144000" cy="3597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0" name="Title Placeholder 1">
            <a:extLst>
              <a:ext uri="{FF2B5EF4-FFF2-40B4-BE49-F238E27FC236}">
                <a16:creationId xmlns:a16="http://schemas.microsoft.com/office/drawing/2014/main" id="{EC59269A-FCBB-7643-88EE-9882D00D8595}"/>
              </a:ext>
            </a:extLst>
          </p:cNvPr>
          <p:cNvSpPr>
            <a:spLocks noGrp="1"/>
          </p:cNvSpPr>
          <p:nvPr>
            <p:ph type="title"/>
          </p:nvPr>
        </p:nvSpPr>
        <p:spPr>
          <a:xfrm>
            <a:off x="242236" y="219831"/>
            <a:ext cx="8714943" cy="682400"/>
          </a:xfrm>
          <a:prstGeom prst="rect">
            <a:avLst/>
          </a:prstGeom>
        </p:spPr>
        <p:txBody>
          <a:bodyPr vert="horz" lIns="91440" tIns="45720" rIns="91440" bIns="45720" rtlCol="0" anchor="ctr">
            <a:noAutofit/>
          </a:bodyPr>
          <a:lstStyle>
            <a:lvl1pPr>
              <a:defRPr b="0" i="0"/>
            </a:lvl1pPr>
          </a:lstStyle>
          <a:p>
            <a:r>
              <a:rPr lang="es-ES"/>
              <a:t>Haga clic para modificar el estilo de título del patrón</a:t>
            </a:r>
            <a:endParaRPr lang="en-US" dirty="0"/>
          </a:p>
        </p:txBody>
      </p:sp>
      <p:sp>
        <p:nvSpPr>
          <p:cNvPr id="11" name="Text Placeholder 2">
            <a:extLst>
              <a:ext uri="{FF2B5EF4-FFF2-40B4-BE49-F238E27FC236}">
                <a16:creationId xmlns:a16="http://schemas.microsoft.com/office/drawing/2014/main" id="{76358B39-8BD1-9C45-8135-BF8F6A914E4A}"/>
              </a:ext>
            </a:extLst>
          </p:cNvPr>
          <p:cNvSpPr>
            <a:spLocks noGrp="1"/>
          </p:cNvSpPr>
          <p:nvPr>
            <p:ph idx="1"/>
          </p:nvPr>
        </p:nvSpPr>
        <p:spPr>
          <a:xfrm>
            <a:off x="230067" y="1121239"/>
            <a:ext cx="8714944" cy="2935419"/>
          </a:xfrm>
          <a:prstGeom prst="rect">
            <a:avLst/>
          </a:prstGeom>
        </p:spPr>
        <p:txBody>
          <a:bodyPr vert="horz" lIns="91440" tIns="45720" rIns="91440" bIns="45720" rtlCol="0">
            <a:noAutofit/>
          </a:bodyPr>
          <a:lstStyle>
            <a:lvl1pPr>
              <a:defRPr sz="1600" b="0" i="0">
                <a:solidFill>
                  <a:srgbClr val="070807"/>
                </a:solidFill>
              </a:defRPr>
            </a:lvl1pPr>
            <a:lvl2pPr>
              <a:defRPr b="0" i="0">
                <a:solidFill>
                  <a:srgbClr val="070807"/>
                </a:solidFill>
              </a:defRPr>
            </a:lvl2pPr>
            <a:lvl3pPr>
              <a:defRPr b="0" i="0">
                <a:solidFill>
                  <a:srgbClr val="070807"/>
                </a:solidFill>
              </a:defRPr>
            </a:lvl3pPr>
            <a:lvl4pPr>
              <a:defRPr b="0" i="0">
                <a:solidFill>
                  <a:srgbClr val="070807"/>
                </a:solidFill>
              </a:defRPr>
            </a:lvl4pPr>
            <a:lvl5pPr>
              <a:defRPr b="0" i="0">
                <a:solidFill>
                  <a:srgbClr val="070807"/>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8838078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9461889-1030-B642-8036-98A976D60A7C}"/>
              </a:ext>
            </a:extLst>
          </p:cNvPr>
          <p:cNvSpPr/>
          <p:nvPr userDrawn="1"/>
        </p:nvSpPr>
        <p:spPr>
          <a:xfrm>
            <a:off x="0" y="912622"/>
            <a:ext cx="9144000" cy="43243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3" name="Title Placeholder 1">
            <a:extLst>
              <a:ext uri="{FF2B5EF4-FFF2-40B4-BE49-F238E27FC236}">
                <a16:creationId xmlns:a16="http://schemas.microsoft.com/office/drawing/2014/main" id="{3C68B631-FAC6-5A46-8FFF-0B8388585CE2}"/>
              </a:ext>
            </a:extLst>
          </p:cNvPr>
          <p:cNvSpPr>
            <a:spLocks noGrp="1"/>
          </p:cNvSpPr>
          <p:nvPr>
            <p:ph type="title"/>
          </p:nvPr>
        </p:nvSpPr>
        <p:spPr>
          <a:xfrm>
            <a:off x="242236" y="219831"/>
            <a:ext cx="8714943" cy="682400"/>
          </a:xfrm>
          <a:prstGeom prst="rect">
            <a:avLst/>
          </a:prstGeom>
        </p:spPr>
        <p:txBody>
          <a:bodyPr vert="horz" lIns="91440" tIns="45720" rIns="91440" bIns="45720" rtlCol="0" anchor="ctr">
            <a:noAutofit/>
          </a:bodyPr>
          <a:lstStyle>
            <a:lvl1pPr>
              <a:defRPr b="0" i="0"/>
            </a:lvl1pPr>
          </a:lstStyle>
          <a:p>
            <a:r>
              <a:rPr lang="es-ES"/>
              <a:t>Haga clic para modificar el estilo de título del patrón</a:t>
            </a:r>
            <a:endParaRPr lang="en-US" dirty="0"/>
          </a:p>
        </p:txBody>
      </p:sp>
      <p:sp>
        <p:nvSpPr>
          <p:cNvPr id="6" name="Text Placeholder 2">
            <a:extLst>
              <a:ext uri="{FF2B5EF4-FFF2-40B4-BE49-F238E27FC236}">
                <a16:creationId xmlns:a16="http://schemas.microsoft.com/office/drawing/2014/main" id="{443032D9-5C76-FD44-B205-9C6000E7212B}"/>
              </a:ext>
            </a:extLst>
          </p:cNvPr>
          <p:cNvSpPr>
            <a:spLocks noGrp="1"/>
          </p:cNvSpPr>
          <p:nvPr>
            <p:ph idx="1"/>
          </p:nvPr>
        </p:nvSpPr>
        <p:spPr>
          <a:xfrm>
            <a:off x="230067" y="1121239"/>
            <a:ext cx="8714944" cy="2935419"/>
          </a:xfrm>
          <a:prstGeom prst="rect">
            <a:avLst/>
          </a:prstGeom>
        </p:spPr>
        <p:txBody>
          <a:bodyPr vert="horz" lIns="91440" tIns="45720" rIns="91440" bIns="45720" rtlCol="0">
            <a:noAutofit/>
          </a:bodyPr>
          <a:lstStyle>
            <a:lvl1pPr>
              <a:defRPr sz="1600" b="0" i="0">
                <a:solidFill>
                  <a:srgbClr val="070807"/>
                </a:solidFill>
              </a:defRPr>
            </a:lvl1pPr>
            <a:lvl2pPr>
              <a:defRPr b="0" i="0">
                <a:solidFill>
                  <a:srgbClr val="070807"/>
                </a:solidFill>
              </a:defRPr>
            </a:lvl2pPr>
            <a:lvl3pPr>
              <a:defRPr b="0" i="0">
                <a:solidFill>
                  <a:srgbClr val="070807"/>
                </a:solidFill>
              </a:defRPr>
            </a:lvl3pPr>
            <a:lvl4pPr>
              <a:defRPr b="0" i="0">
                <a:solidFill>
                  <a:srgbClr val="070807"/>
                </a:solidFill>
              </a:defRPr>
            </a:lvl4pPr>
            <a:lvl5pPr>
              <a:defRPr b="0" i="0">
                <a:solidFill>
                  <a:srgbClr val="070807"/>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04887-452A-D844-9B49-3D6249CB15B6}"/>
              </a:ext>
            </a:extLst>
          </p:cNvPr>
          <p:cNvSpPr>
            <a:spLocks noGrp="1"/>
          </p:cNvSpPr>
          <p:nvPr>
            <p:ph type="title"/>
          </p:nvPr>
        </p:nvSpPr>
        <p:spPr>
          <a:xfrm>
            <a:off x="242236" y="219831"/>
            <a:ext cx="8714943" cy="682400"/>
          </a:xfrm>
          <a:prstGeom prst="rect">
            <a:avLst/>
          </a:prstGeom>
        </p:spPr>
        <p:txBody>
          <a:bodyPr vert="horz" lIns="91440" tIns="45720" rIns="91440" bIns="45720" rtlCol="0" anchor="ctr">
            <a:noAutofit/>
          </a:bodyPr>
          <a:lstStyle>
            <a:lvl1pPr>
              <a:defRPr b="0" i="0"/>
            </a:lvl1pPr>
          </a:lstStyle>
          <a:p>
            <a:r>
              <a:rPr lang="es-ES"/>
              <a:t>Haga clic para modificar el estilo de título del patrón</a:t>
            </a:r>
            <a:endParaRPr lang="en-US" dirty="0"/>
          </a:p>
        </p:txBody>
      </p:sp>
      <p:sp>
        <p:nvSpPr>
          <p:cNvPr id="3" name="Text Placeholder 2">
            <a:extLst>
              <a:ext uri="{FF2B5EF4-FFF2-40B4-BE49-F238E27FC236}">
                <a16:creationId xmlns:a16="http://schemas.microsoft.com/office/drawing/2014/main" id="{59AFB7AF-B533-D34B-957D-15BA4887C857}"/>
              </a:ext>
            </a:extLst>
          </p:cNvPr>
          <p:cNvSpPr>
            <a:spLocks noGrp="1"/>
          </p:cNvSpPr>
          <p:nvPr>
            <p:ph idx="1"/>
          </p:nvPr>
        </p:nvSpPr>
        <p:spPr>
          <a:xfrm>
            <a:off x="230067" y="986156"/>
            <a:ext cx="8714944" cy="2935419"/>
          </a:xfrm>
          <a:prstGeom prst="rect">
            <a:avLst/>
          </a:prstGeom>
        </p:spPr>
        <p:txBody>
          <a:bodyPr vert="horz" lIns="91440" tIns="45720" rIns="91440" bIns="45720" rtlCol="0">
            <a:noAutofit/>
          </a:bodyPr>
          <a:lstStyle>
            <a:lvl1pPr>
              <a:defRPr sz="1600" b="0" i="0"/>
            </a:lvl1pPr>
            <a:lvl2pPr>
              <a:defRPr b="0" i="0"/>
            </a:lvl2pPr>
            <a:lvl3pPr>
              <a:defRPr b="0" i="0"/>
            </a:lvl3pPr>
            <a:lvl4pPr>
              <a:defRPr b="0" i="0"/>
            </a:lvl4pPr>
            <a:lvl5pPr>
              <a:defRPr b="0" i="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lumMod val="25000"/>
            <a:lumOff val="7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C349A6-1C11-414C-B718-9943FBC6EDF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2"/>
          <a:stretch/>
        </p:blipFill>
        <p:spPr>
          <a:xfrm flipH="1">
            <a:off x="0" y="-7887"/>
            <a:ext cx="9144001" cy="5151294"/>
          </a:xfrm>
          <a:prstGeom prst="rect">
            <a:avLst/>
          </a:prstGeom>
        </p:spPr>
      </p:pic>
      <p:sp>
        <p:nvSpPr>
          <p:cNvPr id="33" name="Title 1"/>
          <p:cNvSpPr>
            <a:spLocks noGrp="1"/>
          </p:cNvSpPr>
          <p:nvPr>
            <p:ph type="ctrTitle"/>
          </p:nvPr>
        </p:nvSpPr>
        <p:spPr>
          <a:xfrm>
            <a:off x="495502" y="2057418"/>
            <a:ext cx="8562138" cy="701450"/>
          </a:xfrm>
          <a:prstGeom prst="rect">
            <a:avLst/>
          </a:prstGeom>
        </p:spPr>
        <p:txBody>
          <a:bodyPr anchor="b" anchorCtr="0">
            <a:noAutofit/>
          </a:bodyPr>
          <a:lstStyle>
            <a:lvl1pPr algn="l">
              <a:defRPr sz="3600" b="0" i="0">
                <a:solidFill>
                  <a:schemeClr val="bg1"/>
                </a:solidFill>
                <a:latin typeface="Arial Regular"/>
                <a:ea typeface="Verdana" panose="020B0604030504040204" pitchFamily="34" charset="0"/>
                <a:cs typeface="Verdana" panose="020B0604030504040204" pitchFamily="34" charset="0"/>
              </a:defRPr>
            </a:lvl1pPr>
          </a:lstStyle>
          <a:p>
            <a:r>
              <a:rPr lang="es-ES"/>
              <a:t>Haga clic para modificar el estilo de título del patrón</a:t>
            </a:r>
            <a:endParaRPr lang="en-US" dirty="0"/>
          </a:p>
        </p:txBody>
      </p:sp>
      <p:sp>
        <p:nvSpPr>
          <p:cNvPr id="35" name="Subtitle 2"/>
          <p:cNvSpPr>
            <a:spLocks noGrp="1"/>
          </p:cNvSpPr>
          <p:nvPr>
            <p:ph type="subTitle" idx="1"/>
          </p:nvPr>
        </p:nvSpPr>
        <p:spPr>
          <a:xfrm>
            <a:off x="493307" y="2762296"/>
            <a:ext cx="8562138" cy="536622"/>
          </a:xfrm>
          <a:prstGeom prst="rect">
            <a:avLst/>
          </a:prstGeom>
        </p:spPr>
        <p:txBody>
          <a:bodyPr>
            <a:noAutofit/>
          </a:bodyPr>
          <a:lstStyle>
            <a:lvl1pPr marL="0" indent="0" algn="l">
              <a:buNone/>
              <a:defRPr sz="2000" b="0" i="0">
                <a:solidFill>
                  <a:srgbClr val="FFFFFF"/>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pic>
        <p:nvPicPr>
          <p:cNvPr id="16" name="Picture 15">
            <a:extLst>
              <a:ext uri="{FF2B5EF4-FFF2-40B4-BE49-F238E27FC236}">
                <a16:creationId xmlns:a16="http://schemas.microsoft.com/office/drawing/2014/main" id="{CC72F4A5-3C29-C746-9C67-CECDA576D33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666" y="91886"/>
            <a:ext cx="1629705" cy="838557"/>
          </a:xfrm>
          <a:prstGeom prst="rect">
            <a:avLst/>
          </a:prstGeom>
        </p:spPr>
      </p:pic>
      <p:sp>
        <p:nvSpPr>
          <p:cNvPr id="11" name="TextBox 10">
            <a:extLst>
              <a:ext uri="{FF2B5EF4-FFF2-40B4-BE49-F238E27FC236}">
                <a16:creationId xmlns:a16="http://schemas.microsoft.com/office/drawing/2014/main" id="{90043F64-C00E-CE4A-AD10-39C1275B4556}"/>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2021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5A873DE-EFA4-F240-BD77-E84487C40303}"/>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‹Nº›</a:t>
            </a:fld>
            <a:endParaRPr lang="en-US" sz="900" b="0" i="0" dirty="0">
              <a:solidFill>
                <a:srgbClr val="9C968E"/>
              </a:solidFill>
              <a:latin typeface="Arial Regular"/>
              <a:cs typeface="Verdana"/>
            </a:endParaRPr>
          </a:p>
        </p:txBody>
      </p:sp>
    </p:spTree>
    <p:extLst>
      <p:ext uri="{BB962C8B-B14F-4D97-AF65-F5344CB8AC3E}">
        <p14:creationId xmlns:p14="http://schemas.microsoft.com/office/powerpoint/2010/main" val="2978324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176B4A-DDBA-FD40-A6B1-F72EDC86B0D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9245600" cy="5199936"/>
          </a:xfrm>
          <a:prstGeom prst="rect">
            <a:avLst/>
          </a:prstGeom>
        </p:spPr>
      </p:pic>
      <p:sp>
        <p:nvSpPr>
          <p:cNvPr id="12" name="Rectangle 11">
            <a:extLst>
              <a:ext uri="{FF2B5EF4-FFF2-40B4-BE49-F238E27FC236}">
                <a16:creationId xmlns:a16="http://schemas.microsoft.com/office/drawing/2014/main" id="{F6B0E1D0-4211-9743-A0E6-2C081E2E6805}"/>
              </a:ext>
            </a:extLst>
          </p:cNvPr>
          <p:cNvSpPr/>
          <p:nvPr userDrawn="1"/>
        </p:nvSpPr>
        <p:spPr>
          <a:xfrm rot="5400000">
            <a:off x="2325608" y="-2325607"/>
            <a:ext cx="4599826" cy="9251038"/>
          </a:xfrm>
          <a:prstGeom prst="rect">
            <a:avLst/>
          </a:prstGeom>
          <a:gradFill>
            <a:gsLst>
              <a:gs pos="72000">
                <a:srgbClr val="000000">
                  <a:alpha val="78000"/>
                </a:srgbClr>
              </a:gs>
              <a:gs pos="100000">
                <a:srgbClr val="0000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sp>
        <p:nvSpPr>
          <p:cNvPr id="16" name="Title 1">
            <a:extLst>
              <a:ext uri="{FF2B5EF4-FFF2-40B4-BE49-F238E27FC236}">
                <a16:creationId xmlns:a16="http://schemas.microsoft.com/office/drawing/2014/main" id="{ED78FB04-3F99-A543-938C-C1AA76980FDB}"/>
              </a:ext>
            </a:extLst>
          </p:cNvPr>
          <p:cNvSpPr>
            <a:spLocks noGrp="1"/>
          </p:cNvSpPr>
          <p:nvPr>
            <p:ph type="ctrTitle"/>
          </p:nvPr>
        </p:nvSpPr>
        <p:spPr>
          <a:xfrm>
            <a:off x="495502" y="2057418"/>
            <a:ext cx="8562138" cy="701450"/>
          </a:xfrm>
          <a:prstGeom prst="rect">
            <a:avLst/>
          </a:prstGeom>
        </p:spPr>
        <p:txBody>
          <a:bodyPr anchor="b" anchorCtr="0">
            <a:noAutofit/>
          </a:bodyPr>
          <a:lstStyle>
            <a:lvl1pPr algn="l">
              <a:defRPr sz="3600" b="0" i="0">
                <a:solidFill>
                  <a:schemeClr val="bg1"/>
                </a:solidFill>
                <a:latin typeface="Arial Regular"/>
                <a:ea typeface="Verdana" panose="020B0604030504040204" pitchFamily="34" charset="0"/>
                <a:cs typeface="Verdana" panose="020B0604030504040204" pitchFamily="34" charset="0"/>
              </a:defRPr>
            </a:lvl1pPr>
          </a:lstStyle>
          <a:p>
            <a:r>
              <a:rPr lang="es-ES"/>
              <a:t>Haga clic para modificar el estilo de título del patrón</a:t>
            </a:r>
            <a:endParaRPr lang="en-US" dirty="0"/>
          </a:p>
        </p:txBody>
      </p:sp>
      <p:sp>
        <p:nvSpPr>
          <p:cNvPr id="18" name="Subtitle 2">
            <a:extLst>
              <a:ext uri="{FF2B5EF4-FFF2-40B4-BE49-F238E27FC236}">
                <a16:creationId xmlns:a16="http://schemas.microsoft.com/office/drawing/2014/main" id="{8FE1A560-5082-DA4A-8806-71C2CCB66225}"/>
              </a:ext>
            </a:extLst>
          </p:cNvPr>
          <p:cNvSpPr>
            <a:spLocks noGrp="1"/>
          </p:cNvSpPr>
          <p:nvPr>
            <p:ph type="subTitle" idx="1"/>
          </p:nvPr>
        </p:nvSpPr>
        <p:spPr>
          <a:xfrm>
            <a:off x="493307" y="2762296"/>
            <a:ext cx="8562138" cy="536622"/>
          </a:xfrm>
          <a:prstGeom prst="rect">
            <a:avLst/>
          </a:prstGeom>
        </p:spPr>
        <p:txBody>
          <a:bodyPr>
            <a:noAutofit/>
          </a:bodyPr>
          <a:lstStyle>
            <a:lvl1pPr marL="0" indent="0" algn="l">
              <a:buNone/>
              <a:defRPr sz="2000" b="0" i="0">
                <a:solidFill>
                  <a:srgbClr val="FFFFFF"/>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pic>
        <p:nvPicPr>
          <p:cNvPr id="21" name="Picture 20">
            <a:extLst>
              <a:ext uri="{FF2B5EF4-FFF2-40B4-BE49-F238E27FC236}">
                <a16:creationId xmlns:a16="http://schemas.microsoft.com/office/drawing/2014/main" id="{9BB77FD8-3CD0-8D45-A2B9-F3829426015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666" y="91886"/>
            <a:ext cx="1629705" cy="838557"/>
          </a:xfrm>
          <a:prstGeom prst="rect">
            <a:avLst/>
          </a:prstGeom>
        </p:spPr>
      </p:pic>
      <p:sp>
        <p:nvSpPr>
          <p:cNvPr id="9" name="TextBox 8">
            <a:extLst>
              <a:ext uri="{FF2B5EF4-FFF2-40B4-BE49-F238E27FC236}">
                <a16:creationId xmlns:a16="http://schemas.microsoft.com/office/drawing/2014/main" id="{E210B6FF-FB14-7544-A0E9-04937CA81D09}"/>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chemeClr val="bg1"/>
                </a:solidFill>
                <a:effectLst/>
                <a:latin typeface="Arial" panose="020B0604020202020204" pitchFamily="34" charset="0"/>
                <a:cs typeface="Arial" panose="020B0604020202020204" pitchFamily="34" charset="0"/>
              </a:rPr>
              <a:t>Insight Proprietary &amp; Confidential.</a:t>
            </a:r>
            <a:r>
              <a:rPr lang="en-US" sz="600" b="0" i="1" baseline="0" dirty="0">
                <a:solidFill>
                  <a:schemeClr val="bg1"/>
                </a:solidFill>
                <a:effectLst/>
                <a:latin typeface="Arial" panose="020B0604020202020204" pitchFamily="34" charset="0"/>
                <a:cs typeface="Arial" panose="020B0604020202020204" pitchFamily="34" charset="0"/>
              </a:rPr>
              <a:t> Do Not Copy or Distribute. </a:t>
            </a:r>
            <a:r>
              <a:rPr lang="en-US" sz="600" b="0" i="1" kern="1200" dirty="0">
                <a:solidFill>
                  <a:schemeClr val="bg1"/>
                </a:solidFill>
                <a:latin typeface="Arial" panose="020B0604020202020204" pitchFamily="34" charset="0"/>
                <a:ea typeface="+mn-ea"/>
                <a:cs typeface="Arial" panose="020B0604020202020204" pitchFamily="34" charset="0"/>
              </a:rPr>
              <a:t>© 2021 Insight Direct USA, Inc</a:t>
            </a:r>
            <a:r>
              <a:rPr lang="en-US" sz="600" b="0" i="1" baseline="0" dirty="0">
                <a:solidFill>
                  <a:schemeClr val="bg1"/>
                </a:solidFill>
                <a:effectLst/>
                <a:latin typeface="Arial" panose="020B0604020202020204" pitchFamily="34" charset="0"/>
                <a:cs typeface="Arial" panose="020B0604020202020204" pitchFamily="34" charset="0"/>
              </a:rPr>
              <a:t>. All Rights Reserved.</a:t>
            </a:r>
            <a:endParaRPr lang="en-US" sz="600" b="0" i="1" dirty="0">
              <a:solidFill>
                <a:schemeClr val="bg1"/>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B41B08B-A3D2-B74A-994A-9E91E74F5682}"/>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chemeClr val="bg1"/>
                </a:solidFill>
                <a:latin typeface="Arial Regular"/>
                <a:cs typeface="Verdana"/>
              </a:rPr>
              <a:t>‹Nº›</a:t>
            </a:fld>
            <a:endParaRPr lang="en-US" sz="900" b="0" i="0" dirty="0">
              <a:solidFill>
                <a:schemeClr val="bg1"/>
              </a:solidFill>
              <a:latin typeface="Arial Regular"/>
              <a:cs typeface="Verdan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93ECA94-8A7A-3449-A6BB-7EA514BAA39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9144000" cy="5142794"/>
          </a:xfrm>
          <a:prstGeom prst="rect">
            <a:avLst/>
          </a:prstGeom>
        </p:spPr>
      </p:pic>
      <p:sp>
        <p:nvSpPr>
          <p:cNvPr id="15" name="Rectangle 14">
            <a:extLst>
              <a:ext uri="{FF2B5EF4-FFF2-40B4-BE49-F238E27FC236}">
                <a16:creationId xmlns:a16="http://schemas.microsoft.com/office/drawing/2014/main" id="{43A6B8AC-C644-6743-8BF3-42AD6F7BCD52}"/>
              </a:ext>
            </a:extLst>
          </p:cNvPr>
          <p:cNvSpPr/>
          <p:nvPr userDrawn="1"/>
        </p:nvSpPr>
        <p:spPr>
          <a:xfrm rot="5400000">
            <a:off x="2368550" y="-2368549"/>
            <a:ext cx="4406904" cy="9143999"/>
          </a:xfrm>
          <a:prstGeom prst="rect">
            <a:avLst/>
          </a:prstGeom>
          <a:gradFill>
            <a:gsLst>
              <a:gs pos="72000">
                <a:srgbClr val="000000">
                  <a:alpha val="62000"/>
                </a:srgbClr>
              </a:gs>
              <a:gs pos="100000">
                <a:srgbClr val="0000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sp>
        <p:nvSpPr>
          <p:cNvPr id="21" name="Rectangle 20">
            <a:extLst>
              <a:ext uri="{FF2B5EF4-FFF2-40B4-BE49-F238E27FC236}">
                <a16:creationId xmlns:a16="http://schemas.microsoft.com/office/drawing/2014/main" id="{0787692A-C003-7D48-BB47-4681D5ACA89A}"/>
              </a:ext>
            </a:extLst>
          </p:cNvPr>
          <p:cNvSpPr/>
          <p:nvPr userDrawn="1"/>
        </p:nvSpPr>
        <p:spPr>
          <a:xfrm>
            <a:off x="-2" y="1"/>
            <a:ext cx="9144001" cy="5143500"/>
          </a:xfrm>
          <a:prstGeom prst="rect">
            <a:avLst/>
          </a:prstGeom>
          <a:solidFill>
            <a:srgbClr val="00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25" name="Title 1">
            <a:extLst>
              <a:ext uri="{FF2B5EF4-FFF2-40B4-BE49-F238E27FC236}">
                <a16:creationId xmlns:a16="http://schemas.microsoft.com/office/drawing/2014/main" id="{C9BA8031-2552-7341-9573-5DE583084114}"/>
              </a:ext>
            </a:extLst>
          </p:cNvPr>
          <p:cNvSpPr>
            <a:spLocks noGrp="1"/>
          </p:cNvSpPr>
          <p:nvPr>
            <p:ph type="ctrTitle"/>
          </p:nvPr>
        </p:nvSpPr>
        <p:spPr>
          <a:xfrm>
            <a:off x="495502" y="2057418"/>
            <a:ext cx="8562138" cy="701450"/>
          </a:xfrm>
          <a:prstGeom prst="rect">
            <a:avLst/>
          </a:prstGeom>
        </p:spPr>
        <p:txBody>
          <a:bodyPr anchor="b" anchorCtr="0">
            <a:noAutofit/>
          </a:bodyPr>
          <a:lstStyle>
            <a:lvl1pPr algn="l">
              <a:defRPr sz="3600" b="0" i="0">
                <a:solidFill>
                  <a:schemeClr val="bg1"/>
                </a:solidFill>
                <a:latin typeface="Arial Regular"/>
                <a:ea typeface="Verdana" panose="020B0604030504040204" pitchFamily="34" charset="0"/>
                <a:cs typeface="Verdana" panose="020B0604030504040204" pitchFamily="34" charset="0"/>
              </a:defRPr>
            </a:lvl1pPr>
          </a:lstStyle>
          <a:p>
            <a:r>
              <a:rPr lang="es-ES"/>
              <a:t>Haga clic para modificar el estilo de título del patrón</a:t>
            </a:r>
            <a:endParaRPr lang="en-US" dirty="0"/>
          </a:p>
        </p:txBody>
      </p:sp>
      <p:sp>
        <p:nvSpPr>
          <p:cNvPr id="26" name="Subtitle 2">
            <a:extLst>
              <a:ext uri="{FF2B5EF4-FFF2-40B4-BE49-F238E27FC236}">
                <a16:creationId xmlns:a16="http://schemas.microsoft.com/office/drawing/2014/main" id="{D3242FB6-BB3E-1345-8613-74604B6DBB08}"/>
              </a:ext>
            </a:extLst>
          </p:cNvPr>
          <p:cNvSpPr>
            <a:spLocks noGrp="1"/>
          </p:cNvSpPr>
          <p:nvPr>
            <p:ph type="subTitle" idx="1"/>
          </p:nvPr>
        </p:nvSpPr>
        <p:spPr>
          <a:xfrm>
            <a:off x="493307" y="2762296"/>
            <a:ext cx="8562138" cy="536622"/>
          </a:xfrm>
          <a:prstGeom prst="rect">
            <a:avLst/>
          </a:prstGeom>
        </p:spPr>
        <p:txBody>
          <a:bodyPr>
            <a:noAutofit/>
          </a:bodyPr>
          <a:lstStyle>
            <a:lvl1pPr marL="0" indent="0" algn="l">
              <a:buNone/>
              <a:defRPr sz="2000" b="0" i="0">
                <a:solidFill>
                  <a:srgbClr val="FFFFFF"/>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pic>
        <p:nvPicPr>
          <p:cNvPr id="27" name="Picture 26">
            <a:extLst>
              <a:ext uri="{FF2B5EF4-FFF2-40B4-BE49-F238E27FC236}">
                <a16:creationId xmlns:a16="http://schemas.microsoft.com/office/drawing/2014/main" id="{66358BED-D248-CF42-8033-058D9BE604F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666" y="91886"/>
            <a:ext cx="1629705" cy="838557"/>
          </a:xfrm>
          <a:prstGeom prst="rect">
            <a:avLst/>
          </a:prstGeom>
        </p:spPr>
      </p:pic>
      <p:sp>
        <p:nvSpPr>
          <p:cNvPr id="10" name="TextBox 9">
            <a:extLst>
              <a:ext uri="{FF2B5EF4-FFF2-40B4-BE49-F238E27FC236}">
                <a16:creationId xmlns:a16="http://schemas.microsoft.com/office/drawing/2014/main" id="{79680D73-6100-DA4B-949F-886504342A7C}"/>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2021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D4365CC-F185-DD44-B30E-89AEA1322770}"/>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‹Nº›</a:t>
            </a:fld>
            <a:endParaRPr lang="en-US" sz="900" b="0" i="0" dirty="0">
              <a:solidFill>
                <a:srgbClr val="9C968E"/>
              </a:solidFill>
              <a:latin typeface="Arial Regular"/>
              <a:cs typeface="Verdan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3" name="Picture 2" descr="A picture containing ceiling, station, platform, computer&#10;&#10;Description automatically generated">
            <a:extLst>
              <a:ext uri="{FF2B5EF4-FFF2-40B4-BE49-F238E27FC236}">
                <a16:creationId xmlns:a16="http://schemas.microsoft.com/office/drawing/2014/main" id="{99A3B16B-3734-A74E-96C9-ECABEEF7D154}"/>
              </a:ext>
            </a:extLst>
          </p:cNvPr>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a:stretch/>
        </p:blipFill>
        <p:spPr>
          <a:xfrm>
            <a:off x="0" y="-1"/>
            <a:ext cx="9144000" cy="5228217"/>
          </a:xfrm>
          <a:prstGeom prst="rect">
            <a:avLst/>
          </a:prstGeom>
        </p:spPr>
      </p:pic>
      <p:sp>
        <p:nvSpPr>
          <p:cNvPr id="13" name="Rectangle 12">
            <a:extLst>
              <a:ext uri="{FF2B5EF4-FFF2-40B4-BE49-F238E27FC236}">
                <a16:creationId xmlns:a16="http://schemas.microsoft.com/office/drawing/2014/main" id="{6E80FFC9-245C-914C-8511-E1DE1E0C686B}"/>
              </a:ext>
            </a:extLst>
          </p:cNvPr>
          <p:cNvSpPr/>
          <p:nvPr userDrawn="1"/>
        </p:nvSpPr>
        <p:spPr>
          <a:xfrm rot="5400000">
            <a:off x="2630244" y="-2630245"/>
            <a:ext cx="3883513" cy="9144003"/>
          </a:xfrm>
          <a:prstGeom prst="rect">
            <a:avLst/>
          </a:prstGeom>
          <a:gradFill>
            <a:gsLst>
              <a:gs pos="72000">
                <a:srgbClr val="000000">
                  <a:alpha val="70000"/>
                </a:srgbClr>
              </a:gs>
              <a:gs pos="100000">
                <a:srgbClr val="0000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14" name="Picture 13">
            <a:extLst>
              <a:ext uri="{FF2B5EF4-FFF2-40B4-BE49-F238E27FC236}">
                <a16:creationId xmlns:a16="http://schemas.microsoft.com/office/drawing/2014/main" id="{7CA0CF08-2713-7547-8041-1061B683F61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666" y="91886"/>
            <a:ext cx="1629705" cy="838557"/>
          </a:xfrm>
          <a:prstGeom prst="rect">
            <a:avLst/>
          </a:prstGeom>
        </p:spPr>
      </p:pic>
      <p:sp>
        <p:nvSpPr>
          <p:cNvPr id="20" name="Title 1">
            <a:extLst>
              <a:ext uri="{FF2B5EF4-FFF2-40B4-BE49-F238E27FC236}">
                <a16:creationId xmlns:a16="http://schemas.microsoft.com/office/drawing/2014/main" id="{B5C6EB38-CD97-F244-8926-2196D2A74B05}"/>
              </a:ext>
            </a:extLst>
          </p:cNvPr>
          <p:cNvSpPr>
            <a:spLocks noGrp="1"/>
          </p:cNvSpPr>
          <p:nvPr>
            <p:ph type="ctrTitle"/>
          </p:nvPr>
        </p:nvSpPr>
        <p:spPr>
          <a:xfrm>
            <a:off x="495502" y="2057418"/>
            <a:ext cx="8562138" cy="701450"/>
          </a:xfrm>
          <a:prstGeom prst="rect">
            <a:avLst/>
          </a:prstGeom>
        </p:spPr>
        <p:txBody>
          <a:bodyPr anchor="b" anchorCtr="0">
            <a:noAutofit/>
          </a:bodyPr>
          <a:lstStyle>
            <a:lvl1pPr algn="l">
              <a:defRPr sz="3600" b="0" i="0">
                <a:solidFill>
                  <a:schemeClr val="bg1"/>
                </a:solidFill>
                <a:latin typeface="Arial Regular"/>
                <a:ea typeface="Verdana" panose="020B0604030504040204" pitchFamily="34" charset="0"/>
                <a:cs typeface="Verdana" panose="020B0604030504040204" pitchFamily="34" charset="0"/>
              </a:defRPr>
            </a:lvl1pPr>
          </a:lstStyle>
          <a:p>
            <a:r>
              <a:rPr lang="es-ES"/>
              <a:t>Haga clic para modificar el estilo de título del patrón</a:t>
            </a:r>
            <a:endParaRPr lang="en-US" dirty="0"/>
          </a:p>
        </p:txBody>
      </p:sp>
      <p:sp>
        <p:nvSpPr>
          <p:cNvPr id="21" name="Subtitle 2">
            <a:extLst>
              <a:ext uri="{FF2B5EF4-FFF2-40B4-BE49-F238E27FC236}">
                <a16:creationId xmlns:a16="http://schemas.microsoft.com/office/drawing/2014/main" id="{A9A29DFE-8E21-8341-AB87-33FD98D4B04A}"/>
              </a:ext>
            </a:extLst>
          </p:cNvPr>
          <p:cNvSpPr>
            <a:spLocks noGrp="1"/>
          </p:cNvSpPr>
          <p:nvPr>
            <p:ph type="subTitle" idx="1"/>
          </p:nvPr>
        </p:nvSpPr>
        <p:spPr>
          <a:xfrm>
            <a:off x="493307" y="2762296"/>
            <a:ext cx="8562138" cy="536622"/>
          </a:xfrm>
          <a:prstGeom prst="rect">
            <a:avLst/>
          </a:prstGeom>
        </p:spPr>
        <p:txBody>
          <a:bodyPr>
            <a:noAutofit/>
          </a:bodyPr>
          <a:lstStyle>
            <a:lvl1pPr marL="0" indent="0" algn="l">
              <a:buNone/>
              <a:defRPr sz="2000" b="0" i="0">
                <a:solidFill>
                  <a:srgbClr val="FFFFFF"/>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9" name="TextBox 8">
            <a:extLst>
              <a:ext uri="{FF2B5EF4-FFF2-40B4-BE49-F238E27FC236}">
                <a16:creationId xmlns:a16="http://schemas.microsoft.com/office/drawing/2014/main" id="{D23C2BE9-BCBF-DB48-A270-B980E018EBBE}"/>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2021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BAAA049-0044-AD41-8EF0-010B8024A128}"/>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‹Nº›</a:t>
            </a:fld>
            <a:endParaRPr lang="en-US" sz="900" b="0" i="0" dirty="0">
              <a:solidFill>
                <a:srgbClr val="9C968E"/>
              </a:solidFill>
              <a:latin typeface="Arial Regular"/>
              <a:cs typeface="Verdan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2CFCA8-DCC7-6B49-8452-87A9E67F5E4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1"/>
            <a:ext cx="9144000" cy="5245101"/>
          </a:xfrm>
          <a:prstGeom prst="rect">
            <a:avLst/>
          </a:prstGeom>
        </p:spPr>
      </p:pic>
      <p:sp>
        <p:nvSpPr>
          <p:cNvPr id="16" name="Rectangle 15">
            <a:extLst>
              <a:ext uri="{FF2B5EF4-FFF2-40B4-BE49-F238E27FC236}">
                <a16:creationId xmlns:a16="http://schemas.microsoft.com/office/drawing/2014/main" id="{4D468027-1686-9041-A6B5-D875DFDC775F}"/>
              </a:ext>
            </a:extLst>
          </p:cNvPr>
          <p:cNvSpPr/>
          <p:nvPr userDrawn="1"/>
        </p:nvSpPr>
        <p:spPr>
          <a:xfrm rot="5400000">
            <a:off x="1898649" y="-1898650"/>
            <a:ext cx="5346704" cy="9144001"/>
          </a:xfrm>
          <a:prstGeom prst="rect">
            <a:avLst/>
          </a:prstGeom>
          <a:gradFill>
            <a:gsLst>
              <a:gs pos="72000">
                <a:srgbClr val="000000">
                  <a:alpha val="79000"/>
                </a:srgbClr>
              </a:gs>
              <a:gs pos="100000">
                <a:srgbClr val="0000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17" name="Picture 16">
            <a:extLst>
              <a:ext uri="{FF2B5EF4-FFF2-40B4-BE49-F238E27FC236}">
                <a16:creationId xmlns:a16="http://schemas.microsoft.com/office/drawing/2014/main" id="{A1602570-C842-3C47-B628-7E96ACBACBC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666" y="91886"/>
            <a:ext cx="1629705" cy="838557"/>
          </a:xfrm>
          <a:prstGeom prst="rect">
            <a:avLst/>
          </a:prstGeom>
        </p:spPr>
      </p:pic>
      <p:sp>
        <p:nvSpPr>
          <p:cNvPr id="20" name="Title 1">
            <a:extLst>
              <a:ext uri="{FF2B5EF4-FFF2-40B4-BE49-F238E27FC236}">
                <a16:creationId xmlns:a16="http://schemas.microsoft.com/office/drawing/2014/main" id="{E55AB93D-0D94-8546-92BD-5010CE765015}"/>
              </a:ext>
            </a:extLst>
          </p:cNvPr>
          <p:cNvSpPr>
            <a:spLocks noGrp="1"/>
          </p:cNvSpPr>
          <p:nvPr>
            <p:ph type="ctrTitle"/>
          </p:nvPr>
        </p:nvSpPr>
        <p:spPr>
          <a:xfrm>
            <a:off x="495502" y="2057418"/>
            <a:ext cx="8562138" cy="701450"/>
          </a:xfrm>
          <a:prstGeom prst="rect">
            <a:avLst/>
          </a:prstGeom>
        </p:spPr>
        <p:txBody>
          <a:bodyPr anchor="b" anchorCtr="0">
            <a:noAutofit/>
          </a:bodyPr>
          <a:lstStyle>
            <a:lvl1pPr algn="l">
              <a:defRPr sz="3600" b="0" i="0">
                <a:solidFill>
                  <a:schemeClr val="bg1"/>
                </a:solidFill>
                <a:latin typeface="Arial Regular"/>
                <a:ea typeface="Verdana" panose="020B0604030504040204" pitchFamily="34" charset="0"/>
                <a:cs typeface="Verdana" panose="020B0604030504040204" pitchFamily="34" charset="0"/>
              </a:defRPr>
            </a:lvl1pPr>
          </a:lstStyle>
          <a:p>
            <a:r>
              <a:rPr lang="es-ES"/>
              <a:t>Haga clic para modificar el estilo de título del patrón</a:t>
            </a:r>
            <a:endParaRPr lang="en-US" dirty="0"/>
          </a:p>
        </p:txBody>
      </p:sp>
      <p:sp>
        <p:nvSpPr>
          <p:cNvPr id="21" name="Subtitle 2">
            <a:extLst>
              <a:ext uri="{FF2B5EF4-FFF2-40B4-BE49-F238E27FC236}">
                <a16:creationId xmlns:a16="http://schemas.microsoft.com/office/drawing/2014/main" id="{9853E1C7-8263-6645-A9AF-3A38B85E8EC5}"/>
              </a:ext>
            </a:extLst>
          </p:cNvPr>
          <p:cNvSpPr>
            <a:spLocks noGrp="1"/>
          </p:cNvSpPr>
          <p:nvPr>
            <p:ph type="subTitle" idx="1"/>
          </p:nvPr>
        </p:nvSpPr>
        <p:spPr>
          <a:xfrm>
            <a:off x="493307" y="2762296"/>
            <a:ext cx="8562138" cy="536622"/>
          </a:xfrm>
          <a:prstGeom prst="rect">
            <a:avLst/>
          </a:prstGeom>
        </p:spPr>
        <p:txBody>
          <a:bodyPr>
            <a:noAutofit/>
          </a:bodyPr>
          <a:lstStyle>
            <a:lvl1pPr marL="0" indent="0" algn="l">
              <a:buNone/>
              <a:defRPr sz="2000" b="0" i="0">
                <a:solidFill>
                  <a:srgbClr val="FFFFFF"/>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12" name="TextBox 11">
            <a:extLst>
              <a:ext uri="{FF2B5EF4-FFF2-40B4-BE49-F238E27FC236}">
                <a16:creationId xmlns:a16="http://schemas.microsoft.com/office/drawing/2014/main" id="{4FCAC72F-3896-B248-AE1B-F29ADFC67FB0}"/>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2021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30B239E1-E1C6-9C44-9D1D-5C15E7F9499E}"/>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‹Nº›</a:t>
            </a:fld>
            <a:endParaRPr lang="en-US" sz="900" b="0" i="0" dirty="0">
              <a:solidFill>
                <a:srgbClr val="9C968E"/>
              </a:solidFill>
              <a:latin typeface="Arial Regular"/>
              <a:cs typeface="Verdana"/>
            </a:endParaRPr>
          </a:p>
        </p:txBody>
      </p:sp>
    </p:spTree>
    <p:extLst>
      <p:ext uri="{BB962C8B-B14F-4D97-AF65-F5344CB8AC3E}">
        <p14:creationId xmlns:p14="http://schemas.microsoft.com/office/powerpoint/2010/main" val="4065499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2" name="Title Placeholder 1">
            <a:extLst>
              <a:ext uri="{FF2B5EF4-FFF2-40B4-BE49-F238E27FC236}">
                <a16:creationId xmlns:a16="http://schemas.microsoft.com/office/drawing/2014/main" id="{A0D83110-79E9-6141-B7BA-9FCF75DA2B99}"/>
              </a:ext>
            </a:extLst>
          </p:cNvPr>
          <p:cNvSpPr>
            <a:spLocks noGrp="1"/>
          </p:cNvSpPr>
          <p:nvPr>
            <p:ph type="title"/>
          </p:nvPr>
        </p:nvSpPr>
        <p:spPr>
          <a:xfrm>
            <a:off x="242236" y="1765996"/>
            <a:ext cx="8714943" cy="682400"/>
          </a:xfrm>
          <a:prstGeom prst="rect">
            <a:avLst/>
          </a:prstGeom>
        </p:spPr>
        <p:txBody>
          <a:bodyPr vert="horz" lIns="91440" tIns="45720" rIns="91440" bIns="45720" rtlCol="0" anchor="ctr">
            <a:noAutofit/>
          </a:bodyPr>
          <a:lstStyle/>
          <a:p>
            <a:r>
              <a:rPr lang="es-ES"/>
              <a:t>Haga clic para modificar el estilo de título del patrón</a:t>
            </a:r>
            <a:endParaRPr lang="en-US" dirty="0"/>
          </a:p>
        </p:txBody>
      </p:sp>
      <p:pic>
        <p:nvPicPr>
          <p:cNvPr id="5" name="Picture 4" descr="A picture containing sky, outdoor, city&#10;&#10;Description automatically generated">
            <a:extLst>
              <a:ext uri="{FF2B5EF4-FFF2-40B4-BE49-F238E27FC236}">
                <a16:creationId xmlns:a16="http://schemas.microsoft.com/office/drawing/2014/main" id="{82564AE8-F300-7642-8DFA-50D999AFFA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1610591"/>
          </a:xfrm>
          <a:prstGeom prst="rect">
            <a:avLst/>
          </a:prstGeom>
        </p:spPr>
      </p:pic>
      <p:sp>
        <p:nvSpPr>
          <p:cNvPr id="26" name="Subtitle 2">
            <a:extLst>
              <a:ext uri="{FF2B5EF4-FFF2-40B4-BE49-F238E27FC236}">
                <a16:creationId xmlns:a16="http://schemas.microsoft.com/office/drawing/2014/main" id="{A660F89C-9D88-A747-B2AF-5972A2ECE3BA}"/>
              </a:ext>
            </a:extLst>
          </p:cNvPr>
          <p:cNvSpPr>
            <a:spLocks noGrp="1"/>
          </p:cNvSpPr>
          <p:nvPr>
            <p:ph type="subTitle" idx="1"/>
          </p:nvPr>
        </p:nvSpPr>
        <p:spPr>
          <a:xfrm>
            <a:off x="242236" y="2534924"/>
            <a:ext cx="8562138" cy="536622"/>
          </a:xfrm>
          <a:prstGeom prst="rect">
            <a:avLst/>
          </a:prstGeom>
        </p:spPr>
        <p:txBody>
          <a:bodyPr>
            <a:noAutofit/>
          </a:bodyPr>
          <a:lstStyle>
            <a:lvl1pPr marL="174625" indent="-174625" algn="l">
              <a:buFont typeface="Arial" panose="020B0604020202020204" pitchFamily="34" charset="0"/>
              <a:buChar char="•"/>
              <a:tabLst/>
              <a:defRPr sz="1600" b="0" i="0">
                <a:solidFill>
                  <a:srgbClr val="FFFFFF"/>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Tree>
    <p:extLst>
      <p:ext uri="{BB962C8B-B14F-4D97-AF65-F5344CB8AC3E}">
        <p14:creationId xmlns:p14="http://schemas.microsoft.com/office/powerpoint/2010/main" val="728306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F89F88-D2AE-D141-95D4-85C830346A6B}"/>
              </a:ext>
            </a:extLst>
          </p:cNvPr>
          <p:cNvSpPr/>
          <p:nvPr userDrawn="1"/>
        </p:nvSpPr>
        <p:spPr>
          <a:xfrm>
            <a:off x="25400" y="117289"/>
            <a:ext cx="9144000" cy="502621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sp>
        <p:nvSpPr>
          <p:cNvPr id="23" name="TextBox 22">
            <a:extLst>
              <a:ext uri="{FF2B5EF4-FFF2-40B4-BE49-F238E27FC236}">
                <a16:creationId xmlns:a16="http://schemas.microsoft.com/office/drawing/2014/main" id="{4C5CB1EC-605B-5445-8767-22090006E0AC}"/>
              </a:ext>
            </a:extLst>
          </p:cNvPr>
          <p:cNvSpPr txBox="1"/>
          <p:nvPr userDrawn="1"/>
        </p:nvSpPr>
        <p:spPr>
          <a:xfrm>
            <a:off x="1665806" y="4827483"/>
            <a:ext cx="5282281" cy="184666"/>
          </a:xfrm>
          <a:prstGeom prst="rect">
            <a:avLst/>
          </a:prstGeom>
          <a:noFill/>
        </p:spPr>
        <p:txBody>
          <a:bodyPr wrap="square" rtlCol="0">
            <a:spAutoFit/>
          </a:bodyPr>
          <a:lstStyle/>
          <a:p>
            <a:pPr algn="l"/>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2021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pic>
        <p:nvPicPr>
          <p:cNvPr id="25" name="Picture 24" descr="A picture containing text, clipart&#10;&#10;Description automatically generated">
            <a:extLst>
              <a:ext uri="{FF2B5EF4-FFF2-40B4-BE49-F238E27FC236}">
                <a16:creationId xmlns:a16="http://schemas.microsoft.com/office/drawing/2014/main" id="{75BE91F6-86EF-C944-B627-E27DA8D8B0E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6772" y="4578321"/>
            <a:ext cx="1539034" cy="565436"/>
          </a:xfrm>
          <a:prstGeom prst="rect">
            <a:avLst/>
          </a:prstGeom>
        </p:spPr>
      </p:pic>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242237" y="219831"/>
            <a:ext cx="4693446" cy="682400"/>
          </a:xfrm>
          <a:prstGeom prst="rect">
            <a:avLst/>
          </a:prstGeom>
        </p:spPr>
        <p:txBody>
          <a:bodyPr vert="horz" lIns="91440" tIns="45720" rIns="91440" bIns="45720" rtlCol="0" anchor="ctr">
            <a:noAutofit/>
          </a:bodyPr>
          <a:lstStyle>
            <a:lvl1pPr>
              <a:defRPr b="0" i="0"/>
            </a:lvl1pPr>
          </a:lstStyle>
          <a:p>
            <a:r>
              <a:rPr lang="es-ES"/>
              <a:t>Haga clic para modificar el estilo de título del patrón</a:t>
            </a:r>
            <a:endParaRPr lang="en-US" dirty="0"/>
          </a:p>
        </p:txBody>
      </p:sp>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230067" y="986156"/>
            <a:ext cx="4705616" cy="2935419"/>
          </a:xfrm>
          <a:prstGeom prst="rect">
            <a:avLst/>
          </a:prstGeom>
        </p:spPr>
        <p:txBody>
          <a:bodyPr vert="horz" lIns="91440" tIns="45720" rIns="91440" bIns="45720" rtlCol="0">
            <a:noAutofit/>
          </a:bodyPr>
          <a:lstStyle>
            <a:lvl1pPr>
              <a:defRPr sz="1600" b="0" i="0"/>
            </a:lvl1pPr>
            <a:lvl2pPr>
              <a:defRPr b="0" i="0"/>
            </a:lvl2pPr>
            <a:lvl3pPr>
              <a:defRPr b="0" i="0"/>
            </a:lvl3pPr>
            <a:lvl4pPr>
              <a:defRPr b="0" i="0"/>
            </a:lvl4pPr>
            <a:lvl5pPr>
              <a:defRPr b="0" i="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3" name="Picture 2" descr="A group of people sitting at a table with laptops&#10;&#10;Description automatically generated with low confidence">
            <a:extLst>
              <a:ext uri="{FF2B5EF4-FFF2-40B4-BE49-F238E27FC236}">
                <a16:creationId xmlns:a16="http://schemas.microsoft.com/office/drawing/2014/main" id="{3392FE7E-D480-AA41-97ED-97EA368AD42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15000" y="0"/>
            <a:ext cx="3429000" cy="5143500"/>
          </a:xfrm>
          <a:prstGeom prst="rect">
            <a:avLst/>
          </a:prstGeom>
        </p:spPr>
      </p:pic>
      <p:sp>
        <p:nvSpPr>
          <p:cNvPr id="26" name="TextBox 25">
            <a:extLst>
              <a:ext uri="{FF2B5EF4-FFF2-40B4-BE49-F238E27FC236}">
                <a16:creationId xmlns:a16="http://schemas.microsoft.com/office/drawing/2014/main" id="{CAD58A1E-8F1D-AB4F-8E17-CD1EF9A44D1D}"/>
              </a:ext>
            </a:extLst>
          </p:cNvPr>
          <p:cNvSpPr txBox="1"/>
          <p:nvPr userDrawn="1"/>
        </p:nvSpPr>
        <p:spPr>
          <a:xfrm>
            <a:off x="8645050" y="4795379"/>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‹Nº›</a:t>
            </a:fld>
            <a:endParaRPr lang="en-US" sz="900" b="0" i="0" dirty="0">
              <a:solidFill>
                <a:srgbClr val="9C968E"/>
              </a:solidFill>
              <a:latin typeface="Arial Regular"/>
              <a:cs typeface="Verdana"/>
            </a:endParaRPr>
          </a:p>
        </p:txBody>
      </p:sp>
    </p:spTree>
    <p:extLst>
      <p:ext uri="{BB962C8B-B14F-4D97-AF65-F5344CB8AC3E}">
        <p14:creationId xmlns:p14="http://schemas.microsoft.com/office/powerpoint/2010/main" val="2900078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F89F88-D2AE-D141-95D4-85C830346A6B}"/>
              </a:ext>
            </a:extLst>
          </p:cNvPr>
          <p:cNvSpPr/>
          <p:nvPr userDrawn="1"/>
        </p:nvSpPr>
        <p:spPr>
          <a:xfrm>
            <a:off x="0" y="0"/>
            <a:ext cx="9144000" cy="517407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8" name="Picture 7" descr="A picture containing night, dark, light&#10;&#10;Description automatically generated">
            <a:extLst>
              <a:ext uri="{FF2B5EF4-FFF2-40B4-BE49-F238E27FC236}">
                <a16:creationId xmlns:a16="http://schemas.microsoft.com/office/drawing/2014/main" id="{4248E19C-F8EC-684C-85A0-046FDD2A545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15000" y="-20782"/>
            <a:ext cx="3429000" cy="5194853"/>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75BE91F6-86EF-C944-B627-E27DA8D8B0E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6772" y="4578321"/>
            <a:ext cx="1539034" cy="565436"/>
          </a:xfrm>
          <a:prstGeom prst="rect">
            <a:avLst/>
          </a:prstGeom>
        </p:spPr>
      </p:pic>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242237" y="219831"/>
            <a:ext cx="4693446" cy="682400"/>
          </a:xfrm>
          <a:prstGeom prst="rect">
            <a:avLst/>
          </a:prstGeom>
        </p:spPr>
        <p:txBody>
          <a:bodyPr vert="horz" lIns="91440" tIns="45720" rIns="91440" bIns="45720" rtlCol="0" anchor="ctr">
            <a:noAutofit/>
          </a:bodyPr>
          <a:lstStyle>
            <a:lvl1pPr>
              <a:defRPr b="0" i="0"/>
            </a:lvl1pPr>
          </a:lstStyle>
          <a:p>
            <a:r>
              <a:rPr lang="es-ES"/>
              <a:t>Haga clic para modificar el estilo de título del patrón</a:t>
            </a:r>
            <a:endParaRPr lang="en-US" dirty="0"/>
          </a:p>
        </p:txBody>
      </p:sp>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230067" y="986156"/>
            <a:ext cx="4705616" cy="2935419"/>
          </a:xfrm>
          <a:prstGeom prst="rect">
            <a:avLst/>
          </a:prstGeom>
        </p:spPr>
        <p:txBody>
          <a:bodyPr vert="horz" lIns="91440" tIns="45720" rIns="91440" bIns="45720" rtlCol="0">
            <a:noAutofit/>
          </a:bodyPr>
          <a:lstStyle>
            <a:lvl1pPr>
              <a:defRPr sz="1600" b="0" i="0"/>
            </a:lvl1pPr>
            <a:lvl2pPr>
              <a:defRPr b="0" i="0"/>
            </a:lvl2pPr>
            <a:lvl3pPr>
              <a:defRPr b="0" i="0"/>
            </a:lvl3pPr>
            <a:lvl4pPr>
              <a:defRPr b="0" i="0"/>
            </a:lvl4pPr>
            <a:lvl5pPr>
              <a:defRPr b="0" i="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9" name="TextBox 8">
            <a:extLst>
              <a:ext uri="{FF2B5EF4-FFF2-40B4-BE49-F238E27FC236}">
                <a16:creationId xmlns:a16="http://schemas.microsoft.com/office/drawing/2014/main" id="{AE117D36-4127-304E-A4D1-BB0E66BEB1CF}"/>
              </a:ext>
            </a:extLst>
          </p:cNvPr>
          <p:cNvSpPr txBox="1"/>
          <p:nvPr userDrawn="1"/>
        </p:nvSpPr>
        <p:spPr>
          <a:xfrm>
            <a:off x="1665806" y="4827483"/>
            <a:ext cx="5282281" cy="184666"/>
          </a:xfrm>
          <a:prstGeom prst="rect">
            <a:avLst/>
          </a:prstGeom>
          <a:noFill/>
        </p:spPr>
        <p:txBody>
          <a:bodyPr wrap="square" rtlCol="0">
            <a:spAutoFit/>
          </a:bodyPr>
          <a:lstStyle/>
          <a:p>
            <a:pPr algn="l"/>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2021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A1E4433D-E6A8-BF43-A4EF-2C6A2FD1E034}"/>
              </a:ext>
            </a:extLst>
          </p:cNvPr>
          <p:cNvSpPr txBox="1"/>
          <p:nvPr userDrawn="1"/>
        </p:nvSpPr>
        <p:spPr>
          <a:xfrm>
            <a:off x="8645050" y="4795379"/>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‹Nº›</a:t>
            </a:fld>
            <a:endParaRPr lang="en-US" sz="900" b="0" i="0" dirty="0">
              <a:solidFill>
                <a:srgbClr val="9C968E"/>
              </a:solidFill>
              <a:latin typeface="Arial Regular"/>
              <a:cs typeface="Verdana"/>
            </a:endParaRPr>
          </a:p>
        </p:txBody>
      </p:sp>
    </p:spTree>
    <p:extLst>
      <p:ext uri="{BB962C8B-B14F-4D97-AF65-F5344CB8AC3E}">
        <p14:creationId xmlns:p14="http://schemas.microsoft.com/office/powerpoint/2010/main" val="2358568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F40863-22B4-1246-AFD3-3FD3BABB7EBB}"/>
              </a:ext>
            </a:extLst>
          </p:cNvPr>
          <p:cNvSpPr/>
          <p:nvPr userDrawn="1"/>
        </p:nvSpPr>
        <p:spPr>
          <a:xfrm>
            <a:off x="0" y="0"/>
            <a:ext cx="9144000" cy="517407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sp>
        <p:nvSpPr>
          <p:cNvPr id="16" name="Title Placeholder 1"/>
          <p:cNvSpPr>
            <a:spLocks noGrp="1"/>
          </p:cNvSpPr>
          <p:nvPr>
            <p:ph type="title"/>
          </p:nvPr>
        </p:nvSpPr>
        <p:spPr>
          <a:xfrm>
            <a:off x="242236" y="228144"/>
            <a:ext cx="8714943" cy="682400"/>
          </a:xfrm>
          <a:prstGeom prst="rect">
            <a:avLst/>
          </a:prstGeom>
        </p:spPr>
        <p:txBody>
          <a:bodyPr vert="horz" lIns="91440" tIns="45720" rIns="91440" bIns="45720" rtlCol="0" anchor="ctr">
            <a:noAutofit/>
          </a:bodyPr>
          <a:lstStyle/>
          <a:p>
            <a:r>
              <a:rPr lang="es-ES"/>
              <a:t>Haga clic para modificar el estilo de título del patrón</a:t>
            </a:r>
            <a:endParaRPr lang="en-US" dirty="0"/>
          </a:p>
        </p:txBody>
      </p:sp>
      <p:sp>
        <p:nvSpPr>
          <p:cNvPr id="17" name="Text Placeholder 2"/>
          <p:cNvSpPr>
            <a:spLocks noGrp="1"/>
          </p:cNvSpPr>
          <p:nvPr>
            <p:ph type="body" idx="1"/>
          </p:nvPr>
        </p:nvSpPr>
        <p:spPr>
          <a:xfrm>
            <a:off x="230067" y="994469"/>
            <a:ext cx="8714944" cy="2935419"/>
          </a:xfrm>
          <a:prstGeom prst="rect">
            <a:avLst/>
          </a:prstGeom>
        </p:spPr>
        <p:txBody>
          <a:bodyPr vert="horz" lIns="91440" tIns="45720" rIns="91440" bIns="45720" rtlCol="0">
            <a:no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8" name="TextBox 17"/>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2021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9" name="TextBox 8"/>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‹Nº›</a:t>
            </a:fld>
            <a:endParaRPr lang="en-US" sz="900" b="0" i="0" dirty="0">
              <a:solidFill>
                <a:srgbClr val="9C968E"/>
              </a:solidFill>
              <a:latin typeface="Arial Regular"/>
              <a:cs typeface="Verdana"/>
            </a:endParaRPr>
          </a:p>
        </p:txBody>
      </p:sp>
      <p:pic>
        <p:nvPicPr>
          <p:cNvPr id="5" name="Picture 4" descr="A picture containing text, clipart&#10;&#10;Description automatically generated">
            <a:extLst>
              <a:ext uri="{FF2B5EF4-FFF2-40B4-BE49-F238E27FC236}">
                <a16:creationId xmlns:a16="http://schemas.microsoft.com/office/drawing/2014/main" id="{D6D72581-D7CE-4245-A074-17976D3C1F16}"/>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126772" y="4578321"/>
            <a:ext cx="1539034" cy="565436"/>
          </a:xfrm>
          <a:prstGeom prst="rect">
            <a:avLst/>
          </a:prstGeom>
        </p:spPr>
      </p:pic>
      <p:sp>
        <p:nvSpPr>
          <p:cNvPr id="11" name="Rectangle 10">
            <a:extLst>
              <a:ext uri="{FF2B5EF4-FFF2-40B4-BE49-F238E27FC236}">
                <a16:creationId xmlns:a16="http://schemas.microsoft.com/office/drawing/2014/main" id="{11E213CD-0CF4-AB46-AF3A-3FE4D0D48385}"/>
              </a:ext>
            </a:extLst>
          </p:cNvPr>
          <p:cNvSpPr/>
          <p:nvPr userDrawn="1"/>
        </p:nvSpPr>
        <p:spPr>
          <a:xfrm>
            <a:off x="197427" y="-613631"/>
            <a:ext cx="431223" cy="431622"/>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noFill/>
              </a:ln>
            </a:endParaRPr>
          </a:p>
        </p:txBody>
      </p:sp>
      <p:sp>
        <p:nvSpPr>
          <p:cNvPr id="12" name="Rectangle 11">
            <a:extLst>
              <a:ext uri="{FF2B5EF4-FFF2-40B4-BE49-F238E27FC236}">
                <a16:creationId xmlns:a16="http://schemas.microsoft.com/office/drawing/2014/main" id="{9B70FC1E-A676-304C-AD38-49783BF2E46E}"/>
              </a:ext>
            </a:extLst>
          </p:cNvPr>
          <p:cNvSpPr/>
          <p:nvPr userDrawn="1"/>
        </p:nvSpPr>
        <p:spPr>
          <a:xfrm>
            <a:off x="716972" y="-613631"/>
            <a:ext cx="431223" cy="431622"/>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noFill/>
              </a:ln>
            </a:endParaRPr>
          </a:p>
        </p:txBody>
      </p:sp>
      <p:sp>
        <p:nvSpPr>
          <p:cNvPr id="13" name="Rectangle 12">
            <a:extLst>
              <a:ext uri="{FF2B5EF4-FFF2-40B4-BE49-F238E27FC236}">
                <a16:creationId xmlns:a16="http://schemas.microsoft.com/office/drawing/2014/main" id="{4FB6E0C3-9C30-A642-9FE3-5B03B78820A7}"/>
              </a:ext>
            </a:extLst>
          </p:cNvPr>
          <p:cNvSpPr/>
          <p:nvPr userDrawn="1"/>
        </p:nvSpPr>
        <p:spPr>
          <a:xfrm>
            <a:off x="1236518" y="-613631"/>
            <a:ext cx="431223" cy="431622"/>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noFill/>
              </a:ln>
            </a:endParaRPr>
          </a:p>
        </p:txBody>
      </p:sp>
      <p:sp>
        <p:nvSpPr>
          <p:cNvPr id="14" name="Rectangle 13">
            <a:extLst>
              <a:ext uri="{FF2B5EF4-FFF2-40B4-BE49-F238E27FC236}">
                <a16:creationId xmlns:a16="http://schemas.microsoft.com/office/drawing/2014/main" id="{D14E2497-E2D0-6940-8936-F729E8F8D06A}"/>
              </a:ext>
            </a:extLst>
          </p:cNvPr>
          <p:cNvSpPr/>
          <p:nvPr userDrawn="1"/>
        </p:nvSpPr>
        <p:spPr>
          <a:xfrm>
            <a:off x="1756063" y="-613631"/>
            <a:ext cx="431223" cy="431622"/>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noFill/>
              </a:ln>
            </a:endParaRPr>
          </a:p>
        </p:txBody>
      </p:sp>
      <p:sp>
        <p:nvSpPr>
          <p:cNvPr id="15" name="Rectangle 14">
            <a:extLst>
              <a:ext uri="{FF2B5EF4-FFF2-40B4-BE49-F238E27FC236}">
                <a16:creationId xmlns:a16="http://schemas.microsoft.com/office/drawing/2014/main" id="{93F49DE6-B56E-7C4B-A0B1-563B837DE5CD}"/>
              </a:ext>
            </a:extLst>
          </p:cNvPr>
          <p:cNvSpPr/>
          <p:nvPr userDrawn="1"/>
        </p:nvSpPr>
        <p:spPr>
          <a:xfrm>
            <a:off x="2275608" y="-613631"/>
            <a:ext cx="431223" cy="431622"/>
          </a:xfrm>
          <a:prstGeom prst="rect">
            <a:avLst/>
          </a:prstGeom>
          <a:solidFill>
            <a:srgbClr val="352D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noFill/>
              </a:ln>
            </a:endParaRPr>
          </a:p>
        </p:txBody>
      </p:sp>
      <p:sp>
        <p:nvSpPr>
          <p:cNvPr id="19" name="Rectangle 18">
            <a:extLst>
              <a:ext uri="{FF2B5EF4-FFF2-40B4-BE49-F238E27FC236}">
                <a16:creationId xmlns:a16="http://schemas.microsoft.com/office/drawing/2014/main" id="{5AF9E367-FD2C-C44F-B1A2-AE5CC9C26D0D}"/>
              </a:ext>
            </a:extLst>
          </p:cNvPr>
          <p:cNvSpPr/>
          <p:nvPr userDrawn="1"/>
        </p:nvSpPr>
        <p:spPr>
          <a:xfrm>
            <a:off x="2795153" y="-613631"/>
            <a:ext cx="431223" cy="431622"/>
          </a:xfrm>
          <a:prstGeom prst="rect">
            <a:avLst/>
          </a:prstGeom>
          <a:solidFill>
            <a:srgbClr val="D4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noFill/>
              </a:ln>
            </a:endParaRPr>
          </a:p>
        </p:txBody>
      </p:sp>
    </p:spTree>
    <p:extLst>
      <p:ext uri="{BB962C8B-B14F-4D97-AF65-F5344CB8AC3E}">
        <p14:creationId xmlns:p14="http://schemas.microsoft.com/office/powerpoint/2010/main" val="581625752"/>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2" r:id="rId3"/>
    <p:sldLayoutId id="2147483672" r:id="rId4"/>
    <p:sldLayoutId id="2147483673" r:id="rId5"/>
    <p:sldLayoutId id="2147483677" r:id="rId6"/>
    <p:sldLayoutId id="2147483676" r:id="rId7"/>
    <p:sldLayoutId id="2147483680" r:id="rId8"/>
    <p:sldLayoutId id="2147483678" r:id="rId9"/>
    <p:sldLayoutId id="2147483681" r:id="rId10"/>
    <p:sldLayoutId id="2147483675" r:id="rId11"/>
    <p:sldLayoutId id="2147483666" r:id="rId12"/>
    <p:sldLayoutId id="2147483667" r:id="rId13"/>
  </p:sldLayoutIdLst>
  <p:txStyles>
    <p:titleStyle>
      <a:lvl1pPr algn="l" defTabSz="685800" rtl="0" eaLnBrk="1" latinLnBrk="0" hangingPunct="1">
        <a:lnSpc>
          <a:spcPct val="90000"/>
        </a:lnSpc>
        <a:spcBef>
          <a:spcPct val="0"/>
        </a:spcBef>
        <a:buNone/>
        <a:defRPr sz="2600" b="0" i="0" kern="1200">
          <a:solidFill>
            <a:schemeClr val="bg1"/>
          </a:solidFill>
          <a:latin typeface="Arial Regular"/>
          <a:ea typeface="Verdana" panose="020B0604030504040204" pitchFamily="34" charset="0"/>
          <a:cs typeface="Verdana" panose="020B060403050404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600" b="0" i="0" kern="1200">
          <a:solidFill>
            <a:schemeClr val="bg1"/>
          </a:solidFill>
          <a:latin typeface="Arial Regular"/>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1"/>
          </a:solidFill>
          <a:latin typeface="Arial Regular"/>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1"/>
          </a:solidFill>
          <a:latin typeface="Arial Regular"/>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1"/>
          </a:solidFill>
          <a:latin typeface="Arial Regular"/>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1"/>
          </a:solidFill>
          <a:latin typeface="Arial Regular"/>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2E95A0-0A17-0A46-A057-FF0336CE7AAF}"/>
              </a:ext>
            </a:extLst>
          </p:cNvPr>
          <p:cNvSpPr>
            <a:spLocks noGrp="1"/>
          </p:cNvSpPr>
          <p:nvPr>
            <p:ph type="ctrTitle"/>
          </p:nvPr>
        </p:nvSpPr>
        <p:spPr/>
        <p:txBody>
          <a:bodyPr/>
          <a:lstStyle/>
          <a:p>
            <a:r>
              <a:rPr lang="en-US" dirty="0"/>
              <a:t>GitOps: Hands On Lab</a:t>
            </a:r>
          </a:p>
        </p:txBody>
      </p:sp>
    </p:spTree>
    <p:extLst>
      <p:ext uri="{BB962C8B-B14F-4D97-AF65-F5344CB8AC3E}">
        <p14:creationId xmlns:p14="http://schemas.microsoft.com/office/powerpoint/2010/main" val="3845165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09D36C-150F-6443-8B7C-8D1C2FD9DEB0}"/>
              </a:ext>
            </a:extLst>
          </p:cNvPr>
          <p:cNvSpPr>
            <a:spLocks noGrp="1"/>
          </p:cNvSpPr>
          <p:nvPr>
            <p:ph type="title"/>
          </p:nvPr>
        </p:nvSpPr>
        <p:spPr/>
        <p:txBody>
          <a:bodyPr/>
          <a:lstStyle/>
          <a:p>
            <a:r>
              <a:rPr lang="en-US" dirty="0"/>
              <a:t>Que es GitOps</a:t>
            </a:r>
          </a:p>
        </p:txBody>
      </p:sp>
      <p:sp>
        <p:nvSpPr>
          <p:cNvPr id="6" name="Content Placeholder 5">
            <a:extLst>
              <a:ext uri="{FF2B5EF4-FFF2-40B4-BE49-F238E27FC236}">
                <a16:creationId xmlns:a16="http://schemas.microsoft.com/office/drawing/2014/main" id="{9B7E94F5-2DF0-754C-8119-E359A6A9CCB5}"/>
              </a:ext>
            </a:extLst>
          </p:cNvPr>
          <p:cNvSpPr>
            <a:spLocks noGrp="1"/>
          </p:cNvSpPr>
          <p:nvPr>
            <p:ph idx="1"/>
          </p:nvPr>
        </p:nvSpPr>
        <p:spPr/>
        <p:txBody>
          <a:bodyPr/>
          <a:lstStyle/>
          <a:p>
            <a:pPr marL="0" indent="0">
              <a:buNone/>
            </a:pPr>
            <a:r>
              <a:rPr lang="es-ES" b="0" i="0" dirty="0">
                <a:solidFill>
                  <a:srgbClr val="071C2C"/>
                </a:solidFill>
                <a:effectLst/>
                <a:latin typeface="SourceSansPro"/>
              </a:rPr>
              <a:t>GitOps es un conjunto de buenas prácticas basadas en DevOps. Se utiliza para gestionar las configuraciones de las aplicaciones y las infraestructuras usando Git, que se utiliza para realizar un seguimiento de los cambios en el código durante el desarrollo de software. Es decir, la gestión de distintas versiones de un desarrollo.</a:t>
            </a:r>
          </a:p>
          <a:p>
            <a:pPr marL="0" indent="0">
              <a:buNone/>
            </a:pPr>
            <a:endParaRPr lang="es-ES" dirty="0">
              <a:solidFill>
                <a:srgbClr val="071C2C"/>
              </a:solidFill>
              <a:latin typeface="SourceSansPro"/>
            </a:endParaRPr>
          </a:p>
          <a:p>
            <a:pPr marL="0" indent="0">
              <a:buNone/>
            </a:pPr>
            <a:r>
              <a:rPr lang="es-ES" b="0" i="0" dirty="0">
                <a:solidFill>
                  <a:srgbClr val="071C2C"/>
                </a:solidFill>
                <a:effectLst/>
                <a:latin typeface="SourceSansPro"/>
              </a:rPr>
              <a:t>GitOps surge de la necesidad de incorporar un nuevo punto de vista sobre cómo gestionar los </a:t>
            </a:r>
            <a:r>
              <a:rPr lang="es-ES" b="0" i="0" dirty="0" err="1">
                <a:solidFill>
                  <a:srgbClr val="071C2C"/>
                </a:solidFill>
                <a:effectLst/>
                <a:latin typeface="SourceSansPro"/>
              </a:rPr>
              <a:t>clusters</a:t>
            </a:r>
            <a:r>
              <a:rPr lang="es-ES" b="0" i="0" dirty="0">
                <a:solidFill>
                  <a:srgbClr val="071C2C"/>
                </a:solidFill>
                <a:effectLst/>
                <a:latin typeface="SourceSansPro"/>
              </a:rPr>
              <a:t> de </a:t>
            </a:r>
            <a:r>
              <a:rPr lang="es-ES" b="0" i="0" dirty="0" err="1">
                <a:solidFill>
                  <a:srgbClr val="071C2C"/>
                </a:solidFill>
                <a:effectLst/>
                <a:latin typeface="SourceSansPro"/>
              </a:rPr>
              <a:t>Kubernetes</a:t>
            </a:r>
            <a:r>
              <a:rPr lang="es-ES" b="0" i="0" dirty="0">
                <a:solidFill>
                  <a:srgbClr val="071C2C"/>
                </a:solidFill>
                <a:effectLst/>
                <a:latin typeface="SourceSansPro"/>
              </a:rPr>
              <a:t> a gran escala.</a:t>
            </a:r>
          </a:p>
          <a:p>
            <a:pPr marL="0" indent="0">
              <a:buNone/>
            </a:pPr>
            <a:endParaRPr lang="es-ES" dirty="0">
              <a:solidFill>
                <a:srgbClr val="071C2C"/>
              </a:solidFill>
              <a:latin typeface="SourceSansPro"/>
            </a:endParaRPr>
          </a:p>
          <a:p>
            <a:pPr marL="0" indent="0">
              <a:buNone/>
            </a:pPr>
            <a:r>
              <a:rPr lang="en-US" dirty="0"/>
              <a:t>GitOps </a:t>
            </a:r>
            <a:r>
              <a:rPr lang="en-US" dirty="0" err="1"/>
              <a:t>está</a:t>
            </a:r>
            <a:r>
              <a:rPr lang="en-US" dirty="0"/>
              <a:t> </a:t>
            </a:r>
            <a:r>
              <a:rPr lang="en-US" dirty="0" err="1"/>
              <a:t>enfocado</a:t>
            </a:r>
            <a:r>
              <a:rPr lang="en-US" dirty="0"/>
              <a:t> </a:t>
            </a:r>
            <a:r>
              <a:rPr lang="en-US" dirty="0" err="1"/>
              <a:t>en</a:t>
            </a:r>
            <a:r>
              <a:rPr lang="en-US" dirty="0"/>
              <a:t> la </a:t>
            </a:r>
            <a:r>
              <a:rPr lang="en-US" dirty="0" err="1"/>
              <a:t>parte</a:t>
            </a:r>
            <a:r>
              <a:rPr lang="en-US" dirty="0"/>
              <a:t> de </a:t>
            </a:r>
            <a:r>
              <a:rPr lang="en-US" b="1" dirty="0" err="1"/>
              <a:t>despliegue</a:t>
            </a:r>
            <a:r>
              <a:rPr lang="en-US" b="1" dirty="0"/>
              <a:t> continuo </a:t>
            </a:r>
            <a:r>
              <a:rPr lang="en-US" dirty="0"/>
              <a:t>(CD)</a:t>
            </a:r>
          </a:p>
        </p:txBody>
      </p:sp>
    </p:spTree>
    <p:extLst>
      <p:ext uri="{BB962C8B-B14F-4D97-AF65-F5344CB8AC3E}">
        <p14:creationId xmlns:p14="http://schemas.microsoft.com/office/powerpoint/2010/main" val="2480341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09D36C-150F-6443-8B7C-8D1C2FD9DEB0}"/>
              </a:ext>
            </a:extLst>
          </p:cNvPr>
          <p:cNvSpPr>
            <a:spLocks noGrp="1"/>
          </p:cNvSpPr>
          <p:nvPr>
            <p:ph type="title"/>
          </p:nvPr>
        </p:nvSpPr>
        <p:spPr/>
        <p:txBody>
          <a:bodyPr/>
          <a:lstStyle/>
          <a:p>
            <a:r>
              <a:rPr lang="en-US" dirty="0" err="1"/>
              <a:t>Herramientas</a:t>
            </a:r>
            <a:r>
              <a:rPr lang="en-US" dirty="0"/>
              <a:t> </a:t>
            </a:r>
            <a:r>
              <a:rPr lang="en-US" dirty="0" err="1"/>
              <a:t>utilizadas</a:t>
            </a:r>
            <a:endParaRPr lang="en-US" dirty="0"/>
          </a:p>
        </p:txBody>
      </p:sp>
      <p:pic>
        <p:nvPicPr>
          <p:cNvPr id="1026" name="Picture 2" descr="Azure Kubernetes Service (AKS) Logo PNG Vector (PDF) Free Download">
            <a:extLst>
              <a:ext uri="{FF2B5EF4-FFF2-40B4-BE49-F238E27FC236}">
                <a16:creationId xmlns:a16="http://schemas.microsoft.com/office/drawing/2014/main" id="{E2BCAB18-39B0-D975-ECB7-7E40BC9CAC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338342" y="1103815"/>
            <a:ext cx="295567" cy="2600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Logo and symbol, meaning, history, PNG, brand">
            <a:extLst>
              <a:ext uri="{FF2B5EF4-FFF2-40B4-BE49-F238E27FC236}">
                <a16:creationId xmlns:a16="http://schemas.microsoft.com/office/drawing/2014/main" id="{D79BE305-68F9-30D4-6367-E0C3DA0B3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44" y="1565498"/>
            <a:ext cx="536789" cy="3023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metheus SVG Vector Logos - Vector Logo Zone">
            <a:extLst>
              <a:ext uri="{FF2B5EF4-FFF2-40B4-BE49-F238E27FC236}">
                <a16:creationId xmlns:a16="http://schemas.microsoft.com/office/drawing/2014/main" id="{4647F39A-F223-0D8E-F73F-FB5421BF54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17" y="2069279"/>
            <a:ext cx="695442" cy="34772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050642D-CABD-5D93-AE40-D59F6025BF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03" y="2657334"/>
            <a:ext cx="332469" cy="33810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NCF Branding | Argo">
            <a:extLst>
              <a:ext uri="{FF2B5EF4-FFF2-40B4-BE49-F238E27FC236}">
                <a16:creationId xmlns:a16="http://schemas.microsoft.com/office/drawing/2014/main" id="{7732D65C-AB65-40CE-3EFF-ACB71A789F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03" y="3181189"/>
            <a:ext cx="332469" cy="4865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sultado de imagen de opa gatekeeper logo">
            <a:extLst>
              <a:ext uri="{FF2B5EF4-FFF2-40B4-BE49-F238E27FC236}">
                <a16:creationId xmlns:a16="http://schemas.microsoft.com/office/drawing/2014/main" id="{48B1870F-DFEF-0ABC-72B1-3C4D6CF31A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728" y="3858910"/>
            <a:ext cx="427706" cy="378591"/>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8F2232BE-6176-E977-1AEE-665652C0226E}"/>
              </a:ext>
            </a:extLst>
          </p:cNvPr>
          <p:cNvSpPr txBox="1"/>
          <p:nvPr/>
        </p:nvSpPr>
        <p:spPr>
          <a:xfrm>
            <a:off x="798259" y="1083823"/>
            <a:ext cx="4111996" cy="300082"/>
          </a:xfrm>
          <a:prstGeom prst="rect">
            <a:avLst/>
          </a:prstGeom>
          <a:noFill/>
        </p:spPr>
        <p:txBody>
          <a:bodyPr wrap="square" rtlCol="0">
            <a:spAutoFit/>
          </a:bodyPr>
          <a:lstStyle/>
          <a:p>
            <a:r>
              <a:rPr lang="es-ES" dirty="0">
                <a:solidFill>
                  <a:srgbClr val="070807"/>
                </a:solidFill>
              </a:rPr>
              <a:t>AKS: implementación de </a:t>
            </a:r>
            <a:r>
              <a:rPr lang="es-ES" dirty="0" err="1">
                <a:solidFill>
                  <a:srgbClr val="070807"/>
                </a:solidFill>
              </a:rPr>
              <a:t>kubernetes</a:t>
            </a:r>
            <a:r>
              <a:rPr lang="es-ES" dirty="0">
                <a:solidFill>
                  <a:srgbClr val="070807"/>
                </a:solidFill>
              </a:rPr>
              <a:t> sobre Azure</a:t>
            </a:r>
          </a:p>
        </p:txBody>
      </p:sp>
      <p:sp>
        <p:nvSpPr>
          <p:cNvPr id="7" name="CuadroTexto 6">
            <a:extLst>
              <a:ext uri="{FF2B5EF4-FFF2-40B4-BE49-F238E27FC236}">
                <a16:creationId xmlns:a16="http://schemas.microsoft.com/office/drawing/2014/main" id="{8FE61389-D2CA-BB27-996C-CE01F0DFB734}"/>
              </a:ext>
            </a:extLst>
          </p:cNvPr>
          <p:cNvSpPr txBox="1"/>
          <p:nvPr/>
        </p:nvSpPr>
        <p:spPr>
          <a:xfrm>
            <a:off x="798259" y="1547229"/>
            <a:ext cx="4111996" cy="300082"/>
          </a:xfrm>
          <a:prstGeom prst="rect">
            <a:avLst/>
          </a:prstGeom>
          <a:noFill/>
        </p:spPr>
        <p:txBody>
          <a:bodyPr wrap="square" rtlCol="0">
            <a:spAutoFit/>
          </a:bodyPr>
          <a:lstStyle/>
          <a:p>
            <a:r>
              <a:rPr lang="es-ES">
                <a:solidFill>
                  <a:srgbClr val="070807"/>
                </a:solidFill>
              </a:rPr>
              <a:t>GitHub: repositorio de codigo</a:t>
            </a:r>
            <a:endParaRPr lang="es-ES" dirty="0">
              <a:solidFill>
                <a:srgbClr val="070807"/>
              </a:solidFill>
            </a:endParaRPr>
          </a:p>
        </p:txBody>
      </p:sp>
      <p:sp>
        <p:nvSpPr>
          <p:cNvPr id="8" name="CuadroTexto 7">
            <a:extLst>
              <a:ext uri="{FF2B5EF4-FFF2-40B4-BE49-F238E27FC236}">
                <a16:creationId xmlns:a16="http://schemas.microsoft.com/office/drawing/2014/main" id="{CE695F7E-92CF-12A8-72AB-A13260342D61}"/>
              </a:ext>
            </a:extLst>
          </p:cNvPr>
          <p:cNvSpPr txBox="1"/>
          <p:nvPr/>
        </p:nvSpPr>
        <p:spPr>
          <a:xfrm>
            <a:off x="798259" y="2099945"/>
            <a:ext cx="5215464" cy="300082"/>
          </a:xfrm>
          <a:prstGeom prst="rect">
            <a:avLst/>
          </a:prstGeom>
          <a:noFill/>
        </p:spPr>
        <p:txBody>
          <a:bodyPr wrap="square" rtlCol="0">
            <a:spAutoFit/>
          </a:bodyPr>
          <a:lstStyle/>
          <a:p>
            <a:r>
              <a:rPr lang="es-ES" dirty="0" err="1">
                <a:solidFill>
                  <a:srgbClr val="070807"/>
                </a:solidFill>
              </a:rPr>
              <a:t>Prometheus</a:t>
            </a:r>
            <a:r>
              <a:rPr lang="es-ES" dirty="0">
                <a:solidFill>
                  <a:srgbClr val="070807"/>
                </a:solidFill>
              </a:rPr>
              <a:t>: </a:t>
            </a:r>
            <a:r>
              <a:rPr lang="es-ES" b="0" i="0" dirty="0">
                <a:solidFill>
                  <a:srgbClr val="070807"/>
                </a:solidFill>
                <a:effectLst/>
                <a:latin typeface="arial" panose="020B0604020202020204" pitchFamily="34" charset="0"/>
              </a:rPr>
              <a:t>herramienta de monitorización de código abierto</a:t>
            </a:r>
            <a:endParaRPr lang="es-ES" dirty="0">
              <a:solidFill>
                <a:srgbClr val="070807"/>
              </a:solidFill>
            </a:endParaRPr>
          </a:p>
        </p:txBody>
      </p:sp>
      <p:sp>
        <p:nvSpPr>
          <p:cNvPr id="10" name="CuadroTexto 9">
            <a:extLst>
              <a:ext uri="{FF2B5EF4-FFF2-40B4-BE49-F238E27FC236}">
                <a16:creationId xmlns:a16="http://schemas.microsoft.com/office/drawing/2014/main" id="{4BFB8353-851E-E0F1-2E2B-1404E4ACBD5E}"/>
              </a:ext>
            </a:extLst>
          </p:cNvPr>
          <p:cNvSpPr txBox="1"/>
          <p:nvPr/>
        </p:nvSpPr>
        <p:spPr>
          <a:xfrm>
            <a:off x="798258" y="2695356"/>
            <a:ext cx="6814262" cy="300082"/>
          </a:xfrm>
          <a:prstGeom prst="rect">
            <a:avLst/>
          </a:prstGeom>
          <a:noFill/>
        </p:spPr>
        <p:txBody>
          <a:bodyPr wrap="square" rtlCol="0">
            <a:spAutoFit/>
          </a:bodyPr>
          <a:lstStyle/>
          <a:p>
            <a:r>
              <a:rPr lang="es-ES" dirty="0" err="1">
                <a:solidFill>
                  <a:srgbClr val="070807"/>
                </a:solidFill>
              </a:rPr>
              <a:t>Grafana</a:t>
            </a:r>
            <a:r>
              <a:rPr lang="es-ES" dirty="0">
                <a:solidFill>
                  <a:srgbClr val="070807"/>
                </a:solidFill>
              </a:rPr>
              <a:t>: </a:t>
            </a:r>
            <a:r>
              <a:rPr lang="es-ES" b="0" i="0" dirty="0">
                <a:solidFill>
                  <a:srgbClr val="070807"/>
                </a:solidFill>
                <a:effectLst/>
                <a:latin typeface="arial" panose="020B0604020202020204" pitchFamily="34" charset="0"/>
              </a:rPr>
              <a:t>herramienta de código abierto para el análisis y visualización de métricas</a:t>
            </a:r>
            <a:endParaRPr lang="es-ES" dirty="0">
              <a:solidFill>
                <a:srgbClr val="070807"/>
              </a:solidFill>
            </a:endParaRPr>
          </a:p>
        </p:txBody>
      </p:sp>
      <p:sp>
        <p:nvSpPr>
          <p:cNvPr id="12" name="CuadroTexto 11">
            <a:extLst>
              <a:ext uri="{FF2B5EF4-FFF2-40B4-BE49-F238E27FC236}">
                <a16:creationId xmlns:a16="http://schemas.microsoft.com/office/drawing/2014/main" id="{51BBEA7B-D3A3-29CA-B570-F4AAA6BC1CB3}"/>
              </a:ext>
            </a:extLst>
          </p:cNvPr>
          <p:cNvSpPr txBox="1"/>
          <p:nvPr/>
        </p:nvSpPr>
        <p:spPr>
          <a:xfrm>
            <a:off x="798257" y="3314632"/>
            <a:ext cx="6814262" cy="300082"/>
          </a:xfrm>
          <a:prstGeom prst="rect">
            <a:avLst/>
          </a:prstGeom>
          <a:noFill/>
        </p:spPr>
        <p:txBody>
          <a:bodyPr wrap="square" rtlCol="0">
            <a:spAutoFit/>
          </a:bodyPr>
          <a:lstStyle/>
          <a:p>
            <a:r>
              <a:rPr lang="es-ES" dirty="0" err="1">
                <a:solidFill>
                  <a:srgbClr val="070807"/>
                </a:solidFill>
              </a:rPr>
              <a:t>Argo</a:t>
            </a:r>
            <a:r>
              <a:rPr lang="es-ES" dirty="0">
                <a:solidFill>
                  <a:srgbClr val="070807"/>
                </a:solidFill>
              </a:rPr>
              <a:t> CD: </a:t>
            </a:r>
            <a:r>
              <a:rPr lang="es-ES" b="0" i="0" dirty="0">
                <a:solidFill>
                  <a:srgbClr val="070807"/>
                </a:solidFill>
                <a:effectLst/>
                <a:latin typeface="Google Sans"/>
              </a:rPr>
              <a:t>herramienta de despliegue continuo que funciona de forma declarativa</a:t>
            </a:r>
            <a:endParaRPr lang="es-ES" dirty="0">
              <a:solidFill>
                <a:srgbClr val="070807"/>
              </a:solidFill>
            </a:endParaRPr>
          </a:p>
        </p:txBody>
      </p:sp>
      <p:sp>
        <p:nvSpPr>
          <p:cNvPr id="13" name="CuadroTexto 12">
            <a:extLst>
              <a:ext uri="{FF2B5EF4-FFF2-40B4-BE49-F238E27FC236}">
                <a16:creationId xmlns:a16="http://schemas.microsoft.com/office/drawing/2014/main" id="{4E2C29A0-C836-EE52-08BB-506499F409C2}"/>
              </a:ext>
            </a:extLst>
          </p:cNvPr>
          <p:cNvSpPr txBox="1"/>
          <p:nvPr/>
        </p:nvSpPr>
        <p:spPr>
          <a:xfrm>
            <a:off x="798257" y="3858910"/>
            <a:ext cx="7229389" cy="300082"/>
          </a:xfrm>
          <a:prstGeom prst="rect">
            <a:avLst/>
          </a:prstGeom>
          <a:noFill/>
        </p:spPr>
        <p:txBody>
          <a:bodyPr wrap="square" rtlCol="0">
            <a:spAutoFit/>
          </a:bodyPr>
          <a:lstStyle/>
          <a:p>
            <a:r>
              <a:rPr lang="es-ES" dirty="0" err="1">
                <a:solidFill>
                  <a:srgbClr val="070807"/>
                </a:solidFill>
              </a:rPr>
              <a:t>Argo</a:t>
            </a:r>
            <a:r>
              <a:rPr lang="es-ES" dirty="0">
                <a:solidFill>
                  <a:srgbClr val="070807"/>
                </a:solidFill>
              </a:rPr>
              <a:t> CD: </a:t>
            </a:r>
            <a:r>
              <a:rPr lang="es-ES" b="0" i="0" dirty="0">
                <a:solidFill>
                  <a:srgbClr val="070807"/>
                </a:solidFill>
                <a:effectLst/>
                <a:latin typeface="Google Sans"/>
              </a:rPr>
              <a:t>herramienta para la implementación de políticas establecidas por la Open </a:t>
            </a:r>
            <a:r>
              <a:rPr lang="es-ES" b="0" i="0" dirty="0" err="1">
                <a:solidFill>
                  <a:srgbClr val="070807"/>
                </a:solidFill>
                <a:effectLst/>
                <a:latin typeface="Google Sans"/>
              </a:rPr>
              <a:t>Policy</a:t>
            </a:r>
            <a:r>
              <a:rPr lang="es-ES" b="0" i="0" dirty="0">
                <a:solidFill>
                  <a:srgbClr val="070807"/>
                </a:solidFill>
                <a:effectLst/>
                <a:latin typeface="Google Sans"/>
              </a:rPr>
              <a:t> </a:t>
            </a:r>
            <a:r>
              <a:rPr lang="es-ES" b="0" i="0" dirty="0" err="1">
                <a:solidFill>
                  <a:srgbClr val="070807"/>
                </a:solidFill>
                <a:effectLst/>
                <a:latin typeface="Google Sans"/>
              </a:rPr>
              <a:t>Agent</a:t>
            </a:r>
            <a:endParaRPr lang="es-ES" dirty="0">
              <a:solidFill>
                <a:srgbClr val="070807"/>
              </a:solidFill>
            </a:endParaRPr>
          </a:p>
        </p:txBody>
      </p:sp>
    </p:spTree>
    <p:extLst>
      <p:ext uri="{BB962C8B-B14F-4D97-AF65-F5344CB8AC3E}">
        <p14:creationId xmlns:p14="http://schemas.microsoft.com/office/powerpoint/2010/main" val="2841387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09D36C-150F-6443-8B7C-8D1C2FD9DEB0}"/>
              </a:ext>
            </a:extLst>
          </p:cNvPr>
          <p:cNvSpPr>
            <a:spLocks noGrp="1"/>
          </p:cNvSpPr>
          <p:nvPr>
            <p:ph type="title"/>
          </p:nvPr>
        </p:nvSpPr>
        <p:spPr/>
        <p:txBody>
          <a:bodyPr/>
          <a:lstStyle/>
          <a:p>
            <a:r>
              <a:rPr lang="en-US" dirty="0" err="1"/>
              <a:t>Resultado</a:t>
            </a:r>
            <a:r>
              <a:rPr lang="en-US" dirty="0"/>
              <a:t> del </a:t>
            </a:r>
            <a:r>
              <a:rPr lang="en-US" dirty="0" err="1"/>
              <a:t>laboratorio</a:t>
            </a:r>
            <a:r>
              <a:rPr lang="en-US" dirty="0"/>
              <a:t> (</a:t>
            </a:r>
            <a:r>
              <a:rPr lang="en-US" dirty="0" err="1"/>
              <a:t>Arquitectura</a:t>
            </a:r>
            <a:r>
              <a:rPr lang="en-US" dirty="0"/>
              <a:t>)</a:t>
            </a:r>
          </a:p>
        </p:txBody>
      </p:sp>
      <p:pic>
        <p:nvPicPr>
          <p:cNvPr id="3" name="Imagen 2" descr="Diagrama&#10;&#10;Descripción generada automáticamente">
            <a:extLst>
              <a:ext uri="{FF2B5EF4-FFF2-40B4-BE49-F238E27FC236}">
                <a16:creationId xmlns:a16="http://schemas.microsoft.com/office/drawing/2014/main" id="{9B2DA8E6-900A-0607-3787-159298BD47D7}"/>
              </a:ext>
            </a:extLst>
          </p:cNvPr>
          <p:cNvPicPr>
            <a:picLocks noChangeAspect="1"/>
          </p:cNvPicPr>
          <p:nvPr/>
        </p:nvPicPr>
        <p:blipFill>
          <a:blip r:embed="rId2"/>
          <a:stretch>
            <a:fillRect/>
          </a:stretch>
        </p:blipFill>
        <p:spPr>
          <a:xfrm>
            <a:off x="1892495" y="1033524"/>
            <a:ext cx="4861724" cy="3415017"/>
          </a:xfrm>
          <a:prstGeom prst="rect">
            <a:avLst/>
          </a:prstGeom>
        </p:spPr>
      </p:pic>
    </p:spTree>
    <p:extLst>
      <p:ext uri="{BB962C8B-B14F-4D97-AF65-F5344CB8AC3E}">
        <p14:creationId xmlns:p14="http://schemas.microsoft.com/office/powerpoint/2010/main" val="2299422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09D36C-150F-6443-8B7C-8D1C2FD9DEB0}"/>
              </a:ext>
            </a:extLst>
          </p:cNvPr>
          <p:cNvSpPr>
            <a:spLocks noGrp="1"/>
          </p:cNvSpPr>
          <p:nvPr>
            <p:ph type="title"/>
          </p:nvPr>
        </p:nvSpPr>
        <p:spPr/>
        <p:txBody>
          <a:bodyPr/>
          <a:lstStyle/>
          <a:p>
            <a:r>
              <a:rPr lang="en-US" dirty="0"/>
              <a:t>GitOps</a:t>
            </a:r>
            <a:endParaRPr lang="en-US" sz="2000" dirty="0"/>
          </a:p>
        </p:txBody>
      </p:sp>
      <p:sp>
        <p:nvSpPr>
          <p:cNvPr id="6" name="CuadroTexto 5">
            <a:extLst>
              <a:ext uri="{FF2B5EF4-FFF2-40B4-BE49-F238E27FC236}">
                <a16:creationId xmlns:a16="http://schemas.microsoft.com/office/drawing/2014/main" id="{DB03DAF8-3F4F-45FB-87A8-3F0D9EE38823}"/>
              </a:ext>
            </a:extLst>
          </p:cNvPr>
          <p:cNvSpPr txBox="1"/>
          <p:nvPr/>
        </p:nvSpPr>
        <p:spPr>
          <a:xfrm>
            <a:off x="2137340" y="2096216"/>
            <a:ext cx="5172073" cy="923330"/>
          </a:xfrm>
          <a:prstGeom prst="rect">
            <a:avLst/>
          </a:prstGeom>
          <a:noFill/>
        </p:spPr>
        <p:txBody>
          <a:bodyPr wrap="square" rtlCol="0">
            <a:spAutoFit/>
          </a:bodyPr>
          <a:lstStyle/>
          <a:p>
            <a:r>
              <a:rPr lang="es-ES" sz="5400" dirty="0">
                <a:solidFill>
                  <a:srgbClr val="070807"/>
                </a:solidFill>
              </a:rPr>
              <a:t>LABORATORIO</a:t>
            </a:r>
          </a:p>
        </p:txBody>
      </p:sp>
      <p:sp>
        <p:nvSpPr>
          <p:cNvPr id="2" name="CuadroTexto 1">
            <a:extLst>
              <a:ext uri="{FF2B5EF4-FFF2-40B4-BE49-F238E27FC236}">
                <a16:creationId xmlns:a16="http://schemas.microsoft.com/office/drawing/2014/main" id="{E5180212-0C21-3E7B-9A6F-C3A5010B68C6}"/>
              </a:ext>
            </a:extLst>
          </p:cNvPr>
          <p:cNvSpPr txBox="1"/>
          <p:nvPr/>
        </p:nvSpPr>
        <p:spPr>
          <a:xfrm>
            <a:off x="2981617" y="3410768"/>
            <a:ext cx="3180766" cy="300082"/>
          </a:xfrm>
          <a:prstGeom prst="rect">
            <a:avLst/>
          </a:prstGeom>
          <a:noFill/>
        </p:spPr>
        <p:txBody>
          <a:bodyPr wrap="square" rtlCol="0">
            <a:spAutoFit/>
          </a:bodyPr>
          <a:lstStyle/>
          <a:p>
            <a:r>
              <a:rPr lang="es-ES" dirty="0">
                <a:solidFill>
                  <a:srgbClr val="070807"/>
                </a:solidFill>
              </a:rPr>
              <a:t>https://github.com/telekito/gitops-hol</a:t>
            </a:r>
          </a:p>
        </p:txBody>
      </p:sp>
    </p:spTree>
    <p:extLst>
      <p:ext uri="{BB962C8B-B14F-4D97-AF65-F5344CB8AC3E}">
        <p14:creationId xmlns:p14="http://schemas.microsoft.com/office/powerpoint/2010/main" val="2424794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592AF8-086B-6244-BB7A-1845910F6256}"/>
              </a:ext>
            </a:extLst>
          </p:cNvPr>
          <p:cNvSpPr>
            <a:spLocks noGrp="1"/>
          </p:cNvSpPr>
          <p:nvPr>
            <p:ph type="ctrTitle"/>
          </p:nvPr>
        </p:nvSpPr>
        <p:spPr/>
        <p:txBody>
          <a:bodyPr/>
          <a:lstStyle/>
          <a:p>
            <a:r>
              <a:rPr lang="en-US" dirty="0"/>
              <a:t>FIN</a:t>
            </a:r>
          </a:p>
        </p:txBody>
      </p:sp>
      <p:sp>
        <p:nvSpPr>
          <p:cNvPr id="5" name="Subtitle 4">
            <a:extLst>
              <a:ext uri="{FF2B5EF4-FFF2-40B4-BE49-F238E27FC236}">
                <a16:creationId xmlns:a16="http://schemas.microsoft.com/office/drawing/2014/main" id="{614989E8-E8E2-EF43-A635-BE82BC6BF0A5}"/>
              </a:ext>
            </a:extLst>
          </p:cNvPr>
          <p:cNvSpPr>
            <a:spLocks noGrp="1"/>
          </p:cNvSpPr>
          <p:nvPr>
            <p:ph type="subTitle" idx="1"/>
          </p:nvPr>
        </p:nvSpPr>
        <p:spPr/>
        <p:txBody>
          <a:bodyPr/>
          <a:lstStyle/>
          <a:p>
            <a:r>
              <a:rPr lang="en-US" dirty="0" err="1"/>
              <a:t>Muchas</a:t>
            </a:r>
            <a:r>
              <a:rPr lang="en-US" dirty="0"/>
              <a:t> gracias</a:t>
            </a:r>
          </a:p>
        </p:txBody>
      </p:sp>
    </p:spTree>
    <p:extLst>
      <p:ext uri="{BB962C8B-B14F-4D97-AF65-F5344CB8AC3E}">
        <p14:creationId xmlns:p14="http://schemas.microsoft.com/office/powerpoint/2010/main" val="1187399564"/>
      </p:ext>
    </p:extLst>
  </p:cSld>
  <p:clrMapOvr>
    <a:masterClrMapping/>
  </p:clrMapOvr>
</p:sld>
</file>

<file path=ppt/theme/theme1.xml><?xml version="1.0" encoding="utf-8"?>
<a:theme xmlns:a="http://schemas.openxmlformats.org/drawingml/2006/main" name="Tema de Office">
  <a:themeElements>
    <a:clrScheme name="Custom 3">
      <a:dk1>
        <a:srgbClr val="FFFFFF"/>
      </a:dk1>
      <a:lt1>
        <a:srgbClr val="FFFFFF"/>
      </a:lt1>
      <a:dk2>
        <a:srgbClr val="44546A"/>
      </a:dk2>
      <a:lt2>
        <a:srgbClr val="E7E6E6"/>
      </a:lt2>
      <a:accent1>
        <a:srgbClr val="B01C87"/>
      </a:accent1>
      <a:accent2>
        <a:srgbClr val="7D716D"/>
      </a:accent2>
      <a:accent3>
        <a:srgbClr val="D30EA5"/>
      </a:accent3>
      <a:accent4>
        <a:srgbClr val="D30C55"/>
      </a:accent4>
      <a:accent5>
        <a:srgbClr val="A39DA3"/>
      </a:accent5>
      <a:accent6>
        <a:srgbClr val="582873"/>
      </a:accent6>
      <a:hlink>
        <a:srgbClr val="5CADD4"/>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0167A"/>
        </a:solidFill>
      </a:spPr>
      <a:bodyPr rtlCol="0" anchor="ctr"/>
      <a:lstStyle>
        <a:defPPr algn="ctr">
          <a:defRPr dirty="0" err="1" smtClean="0">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nsight 2021 PPT Template.pptx" id="{35B538F1-D9D4-4437-8796-917311CA2DDA}" vid="{043EECC3-87EF-4C6D-821B-8CEE1E420F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152</TotalTime>
  <Words>188</Words>
  <Application>Microsoft Office PowerPoint</Application>
  <PresentationFormat>Presentación en pantalla (16:9)</PresentationFormat>
  <Paragraphs>22</Paragraphs>
  <Slides>6</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vt:i4>
      </vt:variant>
    </vt:vector>
  </HeadingPairs>
  <TitlesOfParts>
    <vt:vector size="12" baseType="lpstr">
      <vt:lpstr>Arial</vt:lpstr>
      <vt:lpstr>Arial</vt:lpstr>
      <vt:lpstr>Arial Regular</vt:lpstr>
      <vt:lpstr>Google Sans</vt:lpstr>
      <vt:lpstr>SourceSansPro</vt:lpstr>
      <vt:lpstr>Tema de Office</vt:lpstr>
      <vt:lpstr>GitOps: Hands On Lab</vt:lpstr>
      <vt:lpstr>Que es GitOps</vt:lpstr>
      <vt:lpstr>Herramientas utilizadas</vt:lpstr>
      <vt:lpstr>Resultado del laboratorio (Arquitectura)</vt:lpstr>
      <vt:lpstr>GitOps</vt:lpstr>
      <vt:lpstr>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Tejero, Roberto</dc:creator>
  <cp:lastModifiedBy>Ortuno, Francisco</cp:lastModifiedBy>
  <cp:revision>3</cp:revision>
  <dcterms:created xsi:type="dcterms:W3CDTF">2022-05-10T11:09:25Z</dcterms:created>
  <dcterms:modified xsi:type="dcterms:W3CDTF">2023-03-20T13:12:47Z</dcterms:modified>
</cp:coreProperties>
</file>